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312" r:id="rId4"/>
    <p:sldId id="327" r:id="rId5"/>
    <p:sldId id="313" r:id="rId6"/>
    <p:sldId id="317" r:id="rId7"/>
    <p:sldId id="328" r:id="rId8"/>
    <p:sldId id="322" r:id="rId9"/>
    <p:sldId id="323" r:id="rId10"/>
    <p:sldId id="329" r:id="rId11"/>
    <p:sldId id="326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0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E037E355-2C2E-73AC-BF9F-54C610CDB0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F7A4CFA-3454-B386-A87F-B905B440F0F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14826B-021B-41E8-A6C1-DF845C99CD6D}" type="datetimeFigureOut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F36C58C-04DF-11B2-C65E-7463092A1AE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2C79F71-9658-EC56-9633-D2DCD94E9D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BA77CB-9A65-4E7F-A909-6CBB159747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84545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613407-FE26-4FBF-A17D-E56551876984}" type="datetimeFigureOut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8BE903-2ABB-47BD-AC73-6781CC82AC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66831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BC1A1B-C8FF-F728-E94D-DAA4A8CA09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D8F1DDB-49C3-B962-6895-011D198738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D67CB9D-EC0F-1A1B-ABEC-0A6A9A1BB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816A1-3379-4234-AB7C-8EFD0217C7A3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AD6B438-A8A4-1B10-FA11-1C19FAA6F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A44383-4D5B-909A-A077-2EBC1F2E3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7681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10B219-3184-0C63-0181-84A8ACBB3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B847085-EF02-D7D8-09DE-201C6B734B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1F4BDF-F7B6-6223-11F8-3AB1A2C48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A7DF1-61AD-467F-A30F-94FA55FC7E89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B140A4E-3D44-BF70-F4AE-4D676E2B5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EF588EA-E3E1-C1E8-6A93-12492936C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1323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59F5D541-64EF-E37B-CA7D-BA97A34574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EA7E5BD-F08C-BD7F-D07F-A56AA0103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6487CFB-6FB2-5AF8-B7CF-20A938539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B1C6-B0A1-4750-A4B4-0FDB628B1ACF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BD0C1E2-3CFA-4176-DB03-7E9626580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40BAB1-4589-A019-737C-6BBE90526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847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114ACF-7155-688D-65D4-8B347B800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D3BFC0-1290-B0AB-5820-5FA4C15A9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5DD656-8A77-CB5E-3BF4-B2976CA0E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10710797" cy="365125"/>
          </a:xfrm>
        </p:spPr>
        <p:txBody>
          <a:bodyPr/>
          <a:lstStyle>
            <a:lvl1pPr algn="l">
              <a:defRPr sz="1150">
                <a:solidFill>
                  <a:schemeClr val="tx1"/>
                </a:solidFill>
              </a:defRPr>
            </a:lvl1pPr>
          </a:lstStyle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858F944-EA4B-3503-8BC9-B228FD6C2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49476"/>
            <a:ext cx="2743200" cy="365125"/>
          </a:xfrm>
        </p:spPr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fld id="{C6C6DF20-F6C2-4320-A0BE-6B55CFF1C78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31853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1E346A-4442-838D-3A32-6611E1718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31E2480-2767-C3EF-FB4C-2188D7E0D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D756D9-EF00-1420-7765-727228ED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AA555-6D18-494A-808B-4BFECDC5C9DC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DEB54F4-D270-1087-91E4-6636DC6E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6216B2-8C31-9049-B0CB-AB9E41ED3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2227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F1A480-BCBA-1C5E-FBB5-07DCE95A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0133A8F-DF14-E628-22DB-99975CDA5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E56E52A-B5B4-EFC0-C483-BC370A99D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288804D-E99B-288B-0153-DEF305C69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F62A8-3DC3-42C9-8216-C70A05D42A97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F5519A7-15EB-D52E-746D-430331C7A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C4BCAAE-D150-1F8B-C918-79B0D117E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4731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AA1C44-2B2E-15C6-D413-D8BF52E48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BC383D-D68C-56AF-3D28-CE9DC84C2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BE87902-8CC2-2FAC-5D26-CB52331CCC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0EA777F-8F55-0F25-7FE7-85588557D2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AF969A3-89C4-13C5-0D2C-F8B055CB9F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5BC492E-0CFB-9FE7-2479-B53CCCC93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35F5-8105-48B5-AF50-67976F64BDB6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926B0B6-42DD-FD37-6AB5-1BD5F5FA5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E3C723E-B6C4-5D8A-6EF8-0721C457D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3556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C2D085-C2C8-DD1F-B988-B821C48FE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7103E03-F5F5-0CEC-90A3-50F7EE023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58D34-78E1-4482-8B17-C6B5B1717A1E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2A85863-FB3A-CF0D-F398-63C12D56A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924F62F-7DC1-7D0E-B569-F7B214C35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8310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C529035-CE67-A985-6C02-ADF95D0DD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4B6DE-D291-4D9F-A42B-293C76D81C72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1A16A0B-9DEB-B6A2-1849-753D8A4C4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D92B520-FD8F-86DF-E346-C6E97538C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1797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7C6B14-8740-96F9-DA31-5B915ACEC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D29219-69F4-FA1A-BE25-DAB756F21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08F8509-BF58-05FB-0061-1AC4235BD4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0BFC0E7-5F9B-46AE-DB21-14F6C57DE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692EB-6F98-4CC0-8482-0ED4AC9D3EF6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A82A5D1-D1B6-313B-AB73-3612355FA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D3CF6FD-72EE-5CB2-1CAF-339A2055A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805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C8C136-7A0B-3060-6701-055B99CD6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C64E796-535B-28E1-45C6-8DF073B0A6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4156F99-4DDA-E185-BEB3-E1C7A30D6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3E54DE-1AC0-C6D4-0AC4-A2D3486C9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4576-4488-4CC7-A1B8-6A39652E5EDE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B170277-A69A-FC30-0754-34BEE72D1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F3925EC-DD54-0207-9EC7-5A2536828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3742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F9696AA-9642-EC7F-0510-D2E280CA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D024AFE-3C75-6F05-E75B-5B3B937CC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238021B-046C-406A-7BAB-715B3F8542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E8841-5538-495A-8947-DFF7EC68ED43}" type="datetime1">
              <a:rPr lang="zh-TW" altLang="en-US" smtClean="0"/>
              <a:t>2024/4/22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3986091-7C54-222A-23C1-61F29B2C8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TW" dirty="0" err="1"/>
              <a:t>Joong</a:t>
            </a:r>
            <a:r>
              <a:rPr lang="en-US" altLang="zh-TW" dirty="0"/>
              <a:t>−Ho Shin, Soon−Man Kwon (2006). On the lobe profile design in a cycloid reducer using instant velocity center.  Mechanism and Machine Theory , 41,  596–616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911C38-A529-8CCE-74DE-0A5D3F6ED9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6C6DF20-F6C2-4320-A0BE-6B55CFF1C78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06538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08561C-DF5D-62BD-E01B-7F4BF7AF92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 Cycloid Reducer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E006206-FDFD-E78A-7F03-C8CED158FD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87932"/>
            <a:ext cx="9144000" cy="1655762"/>
          </a:xfrm>
        </p:spPr>
        <p:txBody>
          <a:bodyPr/>
          <a:lstStyle/>
          <a:p>
            <a:r>
              <a:rPr lang="zh-TW" altLang="en-US" dirty="0"/>
              <a:t>周奕彬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8EC6D1D-42CB-CC0B-5506-2380EB5B9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t>1</a:t>
            </a:fld>
            <a:endParaRPr lang="zh-TW" altLang="en-US"/>
          </a:p>
        </p:txBody>
      </p:sp>
      <p:pic>
        <p:nvPicPr>
          <p:cNvPr id="7" name="音訊 6">
            <a:hlinkClick r:id="" action="ppaction://media"/>
            <a:extLst>
              <a:ext uri="{FF2B5EF4-FFF2-40B4-BE49-F238E27FC236}">
                <a16:creationId xmlns:a16="http://schemas.microsoft.com/office/drawing/2014/main" id="{17559770-9D81-5576-CBD9-468E6C923F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907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67"/>
    </mc:Choice>
    <mc:Fallback>
      <p:transition spd="slow" advTm="71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9BE596-97EB-1C25-6C74-83A75294B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實例  </a:t>
            </a:r>
            <a:r>
              <a:rPr lang="en-US" altLang="zh-TW" dirty="0"/>
              <a:t>- hypocycloid </a:t>
            </a:r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9474F50-4689-2575-889B-F20D278DC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10</a:t>
            </a:fld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EC6A47B-DFC0-6A70-591D-9237E47E2E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019832"/>
            <a:ext cx="5334000" cy="40005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756A1CA-246C-1378-7C84-091BCF5FC8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019832"/>
            <a:ext cx="5334000" cy="4000500"/>
          </a:xfrm>
          <a:prstGeom prst="rect">
            <a:avLst/>
          </a:prstGeom>
        </p:spPr>
      </p:pic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D03892F5-06D2-D855-7F43-B6D836CB93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157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060"/>
    </mc:Choice>
    <mc:Fallback>
      <p:transition spd="slow" advTm="89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225" x="6191250" y="4476750"/>
          <p14:tracePt t="10361" x="6197600" y="4476750"/>
          <p14:tracePt t="10370" x="6203950" y="4476750"/>
          <p14:tracePt t="10381" x="6210300" y="4476750"/>
          <p14:tracePt t="10398" x="6248400" y="4476750"/>
          <p14:tracePt t="10414" x="6273800" y="4476750"/>
          <p14:tracePt t="10436" x="6330950" y="4483100"/>
          <p14:tracePt t="10451" x="6375400" y="4489450"/>
          <p14:tracePt t="10468" x="6426200" y="4489450"/>
          <p14:tracePt t="10486" x="6451600" y="4495800"/>
          <p14:tracePt t="10489" x="6464300" y="4495800"/>
          <p14:tracePt t="10495" x="6470650" y="4495800"/>
          <p14:tracePt t="10517" x="6489700" y="4495800"/>
          <p14:tracePt t="10532" x="6502400" y="4495800"/>
          <p14:tracePt t="10547" x="6502400" y="4502150"/>
          <p14:tracePt t="10566" x="6521450" y="4502150"/>
          <p14:tracePt t="10582" x="6521450" y="4508500"/>
          <p14:tracePt t="10597" x="6527800" y="4508500"/>
          <p14:tracePt t="10614" x="6534150" y="4508500"/>
          <p14:tracePt t="10633" x="6553200" y="4508500"/>
          <p14:tracePt t="10653" x="6565900" y="4514850"/>
          <p14:tracePt t="10665" x="6572250" y="4514850"/>
          <p14:tracePt t="10684" x="6591300" y="4521200"/>
          <p14:tracePt t="10699" x="6604000" y="4521200"/>
          <p14:tracePt t="10717" x="6623050" y="4521200"/>
          <p14:tracePt t="10731" x="6635750" y="4521200"/>
          <p14:tracePt t="10752" x="6661150" y="4521200"/>
          <p14:tracePt t="10766" x="6673850" y="4521200"/>
          <p14:tracePt t="10768" x="6686550" y="4521200"/>
          <p14:tracePt t="10780" x="6692900" y="4521200"/>
          <p14:tracePt t="10800" x="6705600" y="4521200"/>
          <p14:tracePt t="10817" x="6718300" y="4521200"/>
          <p14:tracePt t="10832" x="6724650" y="4521200"/>
          <p14:tracePt t="10863" x="6731000" y="4521200"/>
          <p14:tracePt t="10934" x="6731000" y="4514850"/>
          <p14:tracePt t="10944" x="6724650" y="4514850"/>
          <p14:tracePt t="10972" x="6718300" y="4508500"/>
          <p14:tracePt t="10980" x="6711950" y="4508500"/>
          <p14:tracePt t="11042" x="6718300" y="4508500"/>
          <p14:tracePt t="11052" x="6718300" y="4514850"/>
          <p14:tracePt t="11074" x="6718300" y="4521200"/>
          <p14:tracePt t="11277" x="6711950" y="4521200"/>
          <p14:tracePt t="11304" x="6711950" y="4527550"/>
          <p14:tracePt t="11320" x="6705600" y="4527550"/>
          <p14:tracePt t="11329" x="6699250" y="4527550"/>
          <p14:tracePt t="11332" x="6692900" y="4527550"/>
          <p14:tracePt t="11347" x="6686550" y="4527550"/>
          <p14:tracePt t="11363" x="6673850" y="4527550"/>
          <p14:tracePt t="11379" x="6648450" y="4533900"/>
          <p14:tracePt t="11397" x="6623050" y="4533900"/>
          <p14:tracePt t="11413" x="6604000" y="4540250"/>
          <p14:tracePt t="11415" x="6597650" y="4540250"/>
          <p14:tracePt t="11428" x="6572250" y="4546600"/>
          <p14:tracePt t="11436" x="6559550" y="4546600"/>
          <p14:tracePt t="11445" x="6546850" y="4546600"/>
          <p14:tracePt t="11464" x="6515100" y="4552950"/>
          <p14:tracePt t="11482" x="6502400" y="4552950"/>
          <p14:tracePt t="11495" x="6489700" y="4552950"/>
          <p14:tracePt t="11512" x="6470650" y="4559300"/>
          <p14:tracePt t="11528" x="0" y="0"/>
        </p14:tracePtLst>
        <p14:tracePtLst>
          <p14:tracePt t="13628" x="10820400" y="2578100"/>
          <p14:tracePt t="14049" x="10826750" y="2578100"/>
          <p14:tracePt t="14059" x="10833100" y="2578100"/>
          <p14:tracePt t="14079" x="10852150" y="2578100"/>
          <p14:tracePt t="14085" x="10858500" y="2571750"/>
          <p14:tracePt t="14098" x="10864850" y="2571750"/>
          <p14:tracePt t="14107" x="10871200" y="2571750"/>
          <p14:tracePt t="14123" x="10883900" y="2571750"/>
          <p14:tracePt t="14140" x="10890250" y="2571750"/>
          <p14:tracePt t="14159" x="10896600" y="2571750"/>
          <p14:tracePt t="14172" x="10902950" y="2571750"/>
          <p14:tracePt t="14191" x="10915650" y="2571750"/>
          <p14:tracePt t="14206" x="10922000" y="2565400"/>
          <p14:tracePt t="14239" x="10928350" y="2565400"/>
          <p14:tracePt t="14252" x="10934700" y="2565400"/>
          <p14:tracePt t="14273" x="10941050" y="2565400"/>
          <p14:tracePt t="14302" x="10947400" y="2565400"/>
          <p14:tracePt t="14325" x="10953750" y="2565400"/>
          <p14:tracePt t="14373" x="10960100" y="2559050"/>
          <p14:tracePt t="14402" x="10966450" y="2559050"/>
          <p14:tracePt t="14422" x="10972800" y="2559050"/>
          <p14:tracePt t="14494" x="10979150" y="2559050"/>
          <p14:tracePt t="14528" x="10985500" y="2559050"/>
          <p14:tracePt t="14702" x="10991850" y="2559050"/>
          <p14:tracePt t="14806" x="10991850" y="2565400"/>
          <p14:tracePt t="15053" x="10991850" y="2571750"/>
          <p14:tracePt t="15122" x="10991850" y="2578100"/>
          <p14:tracePt t="15172" x="10991850" y="2584450"/>
          <p14:tracePt t="15212" x="10991850" y="2590800"/>
          <p14:tracePt t="15246" x="10991850" y="2597150"/>
          <p14:tracePt t="15334" x="10991850" y="2603500"/>
          <p14:tracePt t="15595" x="10985500" y="2603500"/>
          <p14:tracePt t="15615" x="10979150" y="2609850"/>
          <p14:tracePt t="15659" x="10972800" y="2616200"/>
          <p14:tracePt t="15667" x="10966450" y="2622550"/>
          <p14:tracePt t="15689" x="10960100" y="2635250"/>
          <p14:tracePt t="15690" x="10960100" y="2641600"/>
          <p14:tracePt t="15705" x="10953750" y="2654300"/>
          <p14:tracePt t="15719" x="10941050" y="2660650"/>
          <p14:tracePt t="15736" x="10928350" y="2679700"/>
          <p14:tracePt t="15751" x="10915650" y="2692400"/>
          <p14:tracePt t="15774" x="10896600" y="2711450"/>
          <p14:tracePt t="15784" x="10896600" y="2724150"/>
          <p14:tracePt t="15799" x="10883900" y="2730500"/>
          <p14:tracePt t="15823" x="10877550" y="2743200"/>
          <p14:tracePt t="15827" x="10871200" y="2743200"/>
          <p14:tracePt t="15832" x="10864850" y="2749550"/>
          <p14:tracePt t="15857" x="10858500" y="2755900"/>
          <p14:tracePt t="15871" x="10852150" y="2762250"/>
          <p14:tracePt t="15968" x="10845800" y="2762250"/>
          <p14:tracePt t="16074" x="10839450" y="2762250"/>
          <p14:tracePt t="16156" x="10845800" y="2762250"/>
          <p14:tracePt t="16199" x="10845800" y="2768600"/>
          <p14:tracePt t="16220" x="10852150" y="2768600"/>
          <p14:tracePt t="16227" x="10852150" y="2774950"/>
          <p14:tracePt t="16247" x="10858500" y="2774950"/>
          <p14:tracePt t="16296" x="10858500" y="2781300"/>
          <p14:tracePt t="16318" x="10858500" y="2787650"/>
          <p14:tracePt t="16360" x="10858500" y="2794000"/>
          <p14:tracePt t="16409" x="10864850" y="2794000"/>
          <p14:tracePt t="16430" x="10871200" y="2794000"/>
          <p14:tracePt t="16437" x="10871200" y="2787650"/>
          <p14:tracePt t="16450" x="10877550" y="2781300"/>
          <p14:tracePt t="16472" x="10883900" y="2781300"/>
          <p14:tracePt t="16496" x="10896600" y="2774950"/>
          <p14:tracePt t="16512" x="10909300" y="2755900"/>
          <p14:tracePt t="16532" x="10915650" y="2749550"/>
          <p14:tracePt t="16545" x="10922000" y="2736850"/>
          <p14:tracePt t="16547" x="10928350" y="2730500"/>
          <p14:tracePt t="16566" x="10934700" y="2717800"/>
          <p14:tracePt t="16569" x="10941050" y="2717800"/>
          <p14:tracePt t="16583" x="10953750" y="2705100"/>
          <p14:tracePt t="16599" x="10960100" y="2705100"/>
          <p14:tracePt t="16616" x="10966450" y="2698750"/>
          <p14:tracePt t="16633" x="10972800" y="2692400"/>
          <p14:tracePt t="16650" x="10985500" y="2692400"/>
          <p14:tracePt t="16669" x="10991850" y="2692400"/>
          <p14:tracePt t="16686" x="10998200" y="2692400"/>
          <p14:tracePt t="16699" x="11010900" y="2698750"/>
          <p14:tracePt t="16717" x="11017250" y="2698750"/>
          <p14:tracePt t="16734" x="11023600" y="2698750"/>
          <p14:tracePt t="16748" x="11023600" y="2705100"/>
          <p14:tracePt t="16767" x="11029950" y="2711450"/>
          <p14:tracePt t="16785" x="11036300" y="2711450"/>
          <p14:tracePt t="16811" x="11036300" y="2717800"/>
          <p14:tracePt t="16832" x="11036300" y="2724150"/>
          <p14:tracePt t="16845" x="11036300" y="2730500"/>
          <p14:tracePt t="16879" x="11036300" y="2736850"/>
          <p14:tracePt t="16892" x="11036300" y="2743200"/>
          <p14:tracePt t="16908" x="11036300" y="2749550"/>
          <p14:tracePt t="16925" x="11036300" y="2762250"/>
          <p14:tracePt t="16942" x="11036300" y="2774950"/>
          <p14:tracePt t="16951" x="11029950" y="2774950"/>
          <p14:tracePt t="16965" x="11029950" y="2781300"/>
          <p14:tracePt t="16982" x="11029950" y="2787650"/>
          <p14:tracePt t="16998" x="11023600" y="2794000"/>
          <p14:tracePt t="17015" x="11023600" y="2800350"/>
          <p14:tracePt t="17033" x="11017250" y="2806700"/>
          <p14:tracePt t="17048" x="11010900" y="2813050"/>
          <p14:tracePt t="17070" x="11004550" y="2819400"/>
          <p14:tracePt t="17083" x="10998200" y="2825750"/>
          <p14:tracePt t="17097" x="10991850" y="2825750"/>
          <p14:tracePt t="17115" x="10991850" y="2838450"/>
          <p14:tracePt t="17132" x="10985500" y="2844800"/>
          <p14:tracePt t="17146" x="10979150" y="2851150"/>
          <p14:tracePt t="17163" x="10979150" y="2857500"/>
          <p14:tracePt t="17181" x="10972800" y="2870200"/>
          <p14:tracePt t="17198" x="10966450" y="2876550"/>
          <p14:tracePt t="17215" x="10960100" y="2889250"/>
          <p14:tracePt t="17231" x="10953750" y="2895600"/>
          <p14:tracePt t="17247" x="10947400" y="2901950"/>
          <p14:tracePt t="17264" x="10947400" y="2908300"/>
          <p14:tracePt t="17283" x="10941050" y="2927350"/>
          <p14:tracePt t="17296" x="10934700" y="2927350"/>
          <p14:tracePt t="17313" x="10928350" y="2952750"/>
          <p14:tracePt t="17329" x="10928350" y="2959100"/>
          <p14:tracePt t="17345" x="10928350" y="2965450"/>
          <p14:tracePt t="17363" x="10928350" y="2984500"/>
          <p14:tracePt t="17380" x="10922000" y="2997200"/>
          <p14:tracePt t="17397" x="10915650" y="3009900"/>
          <p14:tracePt t="17413" x="10909300" y="3022600"/>
          <p14:tracePt t="17428" x="10909300" y="3035300"/>
          <p14:tracePt t="17447" x="10902950" y="3041650"/>
          <p14:tracePt t="17464" x="10896600" y="3054350"/>
          <p14:tracePt t="17479" x="10890250" y="3054350"/>
          <p14:tracePt t="17497" x="10890250" y="3067050"/>
          <p14:tracePt t="17512" x="10883900" y="3067050"/>
          <p14:tracePt t="17533" x="10883900" y="3079750"/>
          <p14:tracePt t="17560" x="10877550" y="3079750"/>
          <p14:tracePt t="17672" x="10877550" y="3073400"/>
          <p14:tracePt t="17740" x="10877550" y="3067050"/>
          <p14:tracePt t="17771" x="10877550" y="3060700"/>
          <p14:tracePt t="17813" x="10883900" y="3054350"/>
          <p14:tracePt t="17833" x="10883900" y="3048000"/>
          <p14:tracePt t="17866" x="10890250" y="3048000"/>
          <p14:tracePt t="17889" x="10896600" y="3041650"/>
          <p14:tracePt t="17899" x="10902950" y="3041650"/>
          <p14:tracePt t="17937" x="10909300" y="3041650"/>
          <p14:tracePt t="17947" x="10915650" y="3041650"/>
          <p14:tracePt t="17985" x="10922000" y="3041650"/>
          <p14:tracePt t="18023" x="10928350" y="3041650"/>
          <p14:tracePt t="18053" x="10934700" y="3041650"/>
          <p14:tracePt t="18095" x="10941050" y="3041650"/>
          <p14:tracePt t="18113" x="10947400" y="3041650"/>
          <p14:tracePt t="18156" x="10953750" y="3041650"/>
          <p14:tracePt t="18185" x="10960100" y="3035300"/>
          <p14:tracePt t="18191" x="10966450" y="3035300"/>
          <p14:tracePt t="18217" x="10972800" y="3035300"/>
          <p14:tracePt t="18234" x="10979150" y="3035300"/>
          <p14:tracePt t="18255" x="10985500" y="3028950"/>
          <p14:tracePt t="18277" x="10991850" y="3028950"/>
          <p14:tracePt t="18283" x="10998200" y="3028950"/>
          <p14:tracePt t="18306" x="11004550" y="3028950"/>
          <p14:tracePt t="18324" x="11010900" y="3028950"/>
          <p14:tracePt t="18374" x="11017250" y="3035300"/>
          <p14:tracePt t="18397" x="11017250" y="3041650"/>
          <p14:tracePt t="18418" x="11017250" y="3048000"/>
          <p14:tracePt t="18425" x="11017250" y="3060700"/>
          <p14:tracePt t="18445" x="11017250" y="3073400"/>
          <p14:tracePt t="18461" x="10998200" y="3086100"/>
          <p14:tracePt t="18463" x="10998200" y="3098800"/>
          <p14:tracePt t="18478" x="10985500" y="3105150"/>
          <p14:tracePt t="18495" x="10966450" y="3124200"/>
          <p14:tracePt t="18510" x="10953750" y="3130550"/>
          <p14:tracePt t="18527" x="10934700" y="3136900"/>
          <p14:tracePt t="18544" x="10928350" y="3143250"/>
          <p14:tracePt t="18560" x="10915650" y="3143250"/>
          <p14:tracePt t="18576" x="10909300" y="3149600"/>
          <p14:tracePt t="18594" x="10896600" y="3149600"/>
          <p14:tracePt t="18610" x="10896600" y="3155950"/>
          <p14:tracePt t="18625" x="10890250" y="3162300"/>
          <p14:tracePt t="18644" x="10883900" y="3162300"/>
          <p14:tracePt t="18747" x="10883900" y="3155950"/>
          <p14:tracePt t="18767" x="10883900" y="3149600"/>
          <p14:tracePt t="18774" x="10890250" y="3149600"/>
          <p14:tracePt t="18810" x="10896600" y="3149600"/>
          <p14:tracePt t="18823" x="10902950" y="3143250"/>
          <p14:tracePt t="18846" x="10909300" y="3143250"/>
          <p14:tracePt t="18889" x="10915650" y="3143250"/>
          <p14:tracePt t="18917" x="10922000" y="3143250"/>
          <p14:tracePt t="18957" x="10928350" y="3143250"/>
          <p14:tracePt t="18968" x="10934700" y="3143250"/>
          <p14:tracePt t="18998" x="10941050" y="3143250"/>
          <p14:tracePt t="19023" x="10947400" y="3143250"/>
          <p14:tracePt t="19034" x="10953750" y="3143250"/>
          <p14:tracePt t="19056" x="10960100" y="3143250"/>
          <p14:tracePt t="19070" x="10966450" y="3143250"/>
          <p14:tracePt t="19090" x="10972800" y="3143250"/>
          <p14:tracePt t="19098" x="10979150" y="3143250"/>
          <p14:tracePt t="19110" x="10985500" y="3143250"/>
          <p14:tracePt t="19128" x="10998200" y="3149600"/>
          <p14:tracePt t="19145" x="11010900" y="3155950"/>
          <p14:tracePt t="19160" x="11017250" y="3162300"/>
          <p14:tracePt t="19177" x="11029950" y="3162300"/>
          <p14:tracePt t="19179" x="11036300" y="3162300"/>
          <p14:tracePt t="19209" x="11049000" y="3168650"/>
          <p14:tracePt t="19229" x="11055350" y="3168650"/>
          <p14:tracePt t="19241" x="11061700" y="3168650"/>
          <p14:tracePt t="19257" x="11068050" y="3175000"/>
          <p14:tracePt t="19283" x="11074400" y="3175000"/>
          <p14:tracePt t="19292" x="11080750" y="3175000"/>
          <p14:tracePt t="19313" x="11093450" y="3175000"/>
          <p14:tracePt t="19325" x="11099800" y="3175000"/>
          <p14:tracePt t="19345" x="11112500" y="3181350"/>
          <p14:tracePt t="19363" x="11118850" y="3181350"/>
          <p14:tracePt t="19376" x="11131550" y="3187700"/>
          <p14:tracePt t="19391" x="11131550" y="3194050"/>
          <p14:tracePt t="19407" x="11144250" y="3194050"/>
          <p14:tracePt t="19427" x="11144250" y="3200400"/>
          <p14:tracePt t="19443" x="11150600" y="3206750"/>
          <p14:tracePt t="19457" x="11156950" y="3206750"/>
          <p14:tracePt t="19476" x="11156950" y="3213100"/>
          <p14:tracePt t="19490" x="11163300" y="3219450"/>
          <p14:tracePt t="19507" x="11163300" y="3225800"/>
          <p14:tracePt t="19526" x="11169650" y="3244850"/>
          <p14:tracePt t="19557" x="11169650" y="3257550"/>
          <p14:tracePt t="19575" x="11169650" y="3263900"/>
          <p14:tracePt t="19593" x="11176000" y="3276600"/>
          <p14:tracePt t="19610" x="11176000" y="3289300"/>
          <p14:tracePt t="19630" x="11176000" y="3295650"/>
          <p14:tracePt t="19639" x="11176000" y="3302000"/>
          <p14:tracePt t="19657" x="11176000" y="3308350"/>
          <p14:tracePt t="19679" x="11176000" y="3314700"/>
          <p14:tracePt t="19702" x="11169650" y="3321050"/>
          <p14:tracePt t="19720" x="11169650" y="3327400"/>
          <p14:tracePt t="19728" x="11169650" y="3333750"/>
          <p14:tracePt t="19751" x="11163300" y="3340100"/>
          <p14:tracePt t="19757" x="11156950" y="3340100"/>
          <p14:tracePt t="19774" x="11156950" y="3346450"/>
          <p14:tracePt t="19788" x="11150600" y="3359150"/>
          <p14:tracePt t="19808" x="11131550" y="3359150"/>
          <p14:tracePt t="19823" x="11131550" y="3365500"/>
          <p14:tracePt t="19840" x="11118850" y="3371850"/>
          <p14:tracePt t="19856" x="11112500" y="3378200"/>
          <p14:tracePt t="19873" x="11106150" y="3378200"/>
          <p14:tracePt t="19892" x="11093450" y="3384550"/>
          <p14:tracePt t="19922" x="11080750" y="3384550"/>
          <p14:tracePt t="19941" x="11080750" y="3390900"/>
          <p14:tracePt t="19950" x="11074400" y="3390900"/>
          <p14:tracePt t="19969" x="11068050" y="3390900"/>
          <p14:tracePt t="19985" x="11061700" y="3390900"/>
          <p14:tracePt t="20009" x="11055350" y="3390900"/>
          <p14:tracePt t="20042" x="11049000" y="3390900"/>
          <p14:tracePt t="20252" x="11055350" y="3390900"/>
          <p14:tracePt t="20300" x="11061700" y="3390900"/>
          <p14:tracePt t="20340" x="11068050" y="3390900"/>
          <p14:tracePt t="20407" x="11074400" y="3384550"/>
          <p14:tracePt t="21100" x="11080750" y="3384550"/>
          <p14:tracePt t="21111" x="11087100" y="3384550"/>
          <p14:tracePt t="21119" x="11093450" y="3384550"/>
          <p14:tracePt t="21139" x="11106150" y="3384550"/>
          <p14:tracePt t="21153" x="11112500" y="3384550"/>
          <p14:tracePt t="21171" x="11118850" y="3390900"/>
          <p14:tracePt t="21189" x="11125200" y="3397250"/>
          <p14:tracePt t="21203" x="11131550" y="3403600"/>
          <p14:tracePt t="21217" x="11137900" y="3403600"/>
          <p14:tracePt t="21237" x="11137900" y="3409950"/>
          <p14:tracePt t="21253" x="11144250" y="3416300"/>
          <p14:tracePt t="21274" x="11150600" y="3422650"/>
          <p14:tracePt t="21286" x="11150600" y="3429000"/>
          <p14:tracePt t="21302" x="11150600" y="3435350"/>
          <p14:tracePt t="21323" x="11150600" y="3441700"/>
          <p14:tracePt t="21340" x="11156950" y="3454400"/>
          <p14:tracePt t="21354" x="11156950" y="3460750"/>
          <p14:tracePt t="21371" x="11163300" y="3467100"/>
          <p14:tracePt t="21386" x="11163300" y="3473450"/>
          <p14:tracePt t="21408" x="11163300" y="3479800"/>
          <p14:tracePt t="21419" x="11163300" y="3492500"/>
          <p14:tracePt t="21441" x="11163300" y="3505200"/>
          <p14:tracePt t="21461" x="11163300" y="3511550"/>
          <p14:tracePt t="21484" x="11163300" y="3517900"/>
          <p14:tracePt t="21494" x="11163300" y="3524250"/>
          <p14:tracePt t="21505" x="11156950" y="3524250"/>
          <p14:tracePt t="21528" x="11150600" y="3530600"/>
          <p14:tracePt t="21556" x="11144250" y="3536950"/>
          <p14:tracePt t="21563" x="11144250" y="3543300"/>
          <p14:tracePt t="21574" x="11137900" y="3543300"/>
          <p14:tracePt t="21587" x="11131550" y="3543300"/>
          <p14:tracePt t="21602" x="11125200" y="3543300"/>
          <p14:tracePt t="21623" x="11118850" y="3549650"/>
          <p14:tracePt t="21637" x="11112500" y="3556000"/>
          <p14:tracePt t="21699" x="11099800" y="3562350"/>
          <p14:tracePt t="21716" x="11093450" y="3568700"/>
          <p14:tracePt t="21766" x="11087100" y="3568700"/>
          <p14:tracePt t="21775" x="11080750" y="3568700"/>
          <p14:tracePt t="21792" x="11074400" y="3575050"/>
          <p14:tracePt t="21844" x="11068050" y="3575050"/>
          <p14:tracePt t="21955" x="11074400" y="3575050"/>
          <p14:tracePt t="21971" x="11080750" y="3575050"/>
          <p14:tracePt t="21978" x="11087100" y="3575050"/>
          <p14:tracePt t="21998" x="11093450" y="3568700"/>
          <p14:tracePt t="22003" x="11099800" y="3568700"/>
          <p14:tracePt t="22017" x="11106150" y="3568700"/>
          <p14:tracePt t="22034" x="11118850" y="3568700"/>
          <p14:tracePt t="22051" x="11131550" y="3568700"/>
          <p14:tracePt t="22066" x="11144250" y="3568700"/>
          <p14:tracePt t="22082" x="11150600" y="3568700"/>
          <p14:tracePt t="22102" x="11169650" y="3568700"/>
          <p14:tracePt t="22118" x="11182350" y="3568700"/>
          <p14:tracePt t="22134" x="11188700" y="3575050"/>
          <p14:tracePt t="22152" x="11207750" y="3575050"/>
          <p14:tracePt t="22168" x="11214100" y="3575050"/>
          <p14:tracePt t="22186" x="11233150" y="3581400"/>
          <p14:tracePt t="22202" x="11239500" y="3581400"/>
          <p14:tracePt t="22217" x="11245850" y="3581400"/>
          <p14:tracePt t="22233" x="11245850" y="3587750"/>
          <p14:tracePt t="22251" x="11252200" y="3587750"/>
          <p14:tracePt t="22265" x="11252200" y="3594100"/>
          <p14:tracePt t="22284" x="11258550" y="3594100"/>
          <p14:tracePt t="22355" x="0" y="0"/>
        </p14:tracePtLst>
        <p14:tracePtLst>
          <p14:tracePt t="29110" x="9658350" y="2794000"/>
          <p14:tracePt t="29277" x="9658350" y="2800350"/>
          <p14:tracePt t="29285" x="9658350" y="2819400"/>
          <p14:tracePt t="29298" x="9658350" y="2838450"/>
          <p14:tracePt t="29317" x="9658350" y="2863850"/>
          <p14:tracePt t="29320" x="9658350" y="2870200"/>
          <p14:tracePt t="29330" x="9658350" y="2889250"/>
          <p14:tracePt t="29347" x="9658350" y="2914650"/>
          <p14:tracePt t="29366" x="9658350" y="2952750"/>
          <p14:tracePt t="29380" x="9658350" y="2978150"/>
          <p14:tracePt t="29397" x="9652000" y="3016250"/>
          <p14:tracePt t="29404" x="9652000" y="3022600"/>
          <p14:tracePt t="29412" x="9652000" y="3035300"/>
          <p14:tracePt t="29432" x="9652000" y="3067050"/>
          <p14:tracePt t="29447" x="9652000" y="3111500"/>
          <p14:tracePt t="29455" x="9652000" y="3124200"/>
          <p14:tracePt t="29463" x="9652000" y="3143250"/>
          <p14:tracePt t="29480" x="9652000" y="3175000"/>
          <p14:tracePt t="29483" x="9652000" y="3194050"/>
          <p14:tracePt t="29499" x="9652000" y="3238500"/>
          <p14:tracePt t="29514" x="9652000" y="3276600"/>
          <p14:tracePt t="29517" x="9652000" y="3295650"/>
          <p14:tracePt t="29530" x="9652000" y="3333750"/>
          <p14:tracePt t="29549" x="9658350" y="3371850"/>
          <p14:tracePt t="29551" x="9658350" y="3384550"/>
          <p14:tracePt t="29562" x="9658350" y="3403600"/>
          <p14:tracePt t="29582" x="9658350" y="3460750"/>
          <p14:tracePt t="29596" x="9658350" y="3498850"/>
          <p14:tracePt t="29613" x="9658350" y="3543300"/>
          <p14:tracePt t="29631" x="9658350" y="3625850"/>
          <p14:tracePt t="29637" x="9658350" y="3644900"/>
          <p14:tracePt t="29646" x="9664700" y="3676650"/>
          <p14:tracePt t="29665" x="9664700" y="3765550"/>
          <p14:tracePt t="29680" x="9664700" y="3816350"/>
          <p14:tracePt t="29699" x="9664700" y="3886200"/>
          <p14:tracePt t="29713" x="9671050" y="3937000"/>
          <p14:tracePt t="29729" x="9671050" y="3987800"/>
          <p14:tracePt t="29748" x="9671050" y="4038600"/>
          <p14:tracePt t="29762" x="9671050" y="4108450"/>
          <p14:tracePt t="29781" x="9671050" y="4159250"/>
          <p14:tracePt t="29796" x="9664700" y="4210050"/>
          <p14:tracePt t="29812" x="9664700" y="4241800"/>
          <p14:tracePt t="29828" x="9664700" y="4273550"/>
          <p14:tracePt t="29847" x="9664700" y="4337050"/>
          <p14:tracePt t="29863" x="9664700" y="4381500"/>
          <p14:tracePt t="29881" x="9664700" y="4470400"/>
          <p14:tracePt t="29894" x="9664700" y="4489450"/>
          <p14:tracePt t="29917" x="9664700" y="4591050"/>
          <p14:tracePt t="29933" x="9664700" y="4616450"/>
          <p14:tracePt t="29944" x="9664700" y="4641850"/>
          <p14:tracePt t="29962" x="9664700" y="4667250"/>
          <p14:tracePt t="29966" x="9664700" y="4679950"/>
          <p14:tracePt t="29979" x="9664700" y="4705350"/>
          <p14:tracePt t="29996" x="9664700" y="4737100"/>
          <p14:tracePt t="30016" x="9664700" y="4768850"/>
          <p14:tracePt t="30028" x="9664700" y="4806950"/>
          <p14:tracePt t="30043" x="9664700" y="4838700"/>
          <p14:tracePt t="30064" x="9664700" y="4889500"/>
          <p14:tracePt t="30079" x="9664700" y="4927600"/>
          <p14:tracePt t="30096" x="9664700" y="4953000"/>
          <p14:tracePt t="30112" x="9664700" y="4978400"/>
          <p14:tracePt t="30128" x="9664700" y="5010150"/>
          <p14:tracePt t="30144" x="9664700" y="5029200"/>
          <p14:tracePt t="30161" x="9664700" y="5041900"/>
          <p14:tracePt t="30177" x="0" y="0"/>
        </p14:tracePtLst>
        <p14:tracePtLst>
          <p14:tracePt t="30930" x="7708900" y="3467100"/>
          <p14:tracePt t="31087" x="7708900" y="3473450"/>
          <p14:tracePt t="31096" x="7715250" y="3492500"/>
          <p14:tracePt t="31110" x="7727950" y="3524250"/>
          <p14:tracePt t="31127" x="7727950" y="3587750"/>
          <p14:tracePt t="31142" x="7734300" y="3619500"/>
          <p14:tracePt t="31157" x="7734300" y="3657600"/>
          <p14:tracePt t="31176" x="7734300" y="3721100"/>
          <p14:tracePt t="31192" x="7734300" y="3765550"/>
          <p14:tracePt t="31207" x="7734300" y="3829050"/>
          <p14:tracePt t="31227" x="7715250" y="3905250"/>
          <p14:tracePt t="31243" x="7708900" y="3943350"/>
          <p14:tracePt t="31262" x="7702550" y="4006850"/>
          <p14:tracePt t="31276" x="7702550" y="4032250"/>
          <p14:tracePt t="31291" x="7702550" y="4070350"/>
          <p14:tracePt t="31309" x="7702550" y="4127500"/>
          <p14:tracePt t="31323" x="7702550" y="4165600"/>
          <p14:tracePt t="31342" x="7702550" y="4203700"/>
          <p14:tracePt t="31358" x="7702550" y="4267200"/>
          <p14:tracePt t="31374" x="7702550" y="4311650"/>
          <p14:tracePt t="31392" x="7702550" y="4356100"/>
          <p14:tracePt t="31410" x="7702550" y="4413250"/>
          <p14:tracePt t="31414" x="7702550" y="4432300"/>
          <p14:tracePt t="31424" x="7702550" y="4451350"/>
          <p14:tracePt t="31440" x="7715250" y="4489450"/>
          <p14:tracePt t="31444" x="7721600" y="4514850"/>
          <p14:tracePt t="31457" x="7727950" y="4546600"/>
          <p14:tracePt t="31475" x="7734300" y="4597400"/>
          <p14:tracePt t="31493" x="7747000" y="4660900"/>
          <p14:tracePt t="31507" x="7759700" y="4724400"/>
          <p14:tracePt t="31526" x="7772400" y="4800600"/>
          <p14:tracePt t="31540" x="7778750" y="4889500"/>
          <p14:tracePt t="31559" x="7785100" y="4965700"/>
          <p14:tracePt t="31575" x="7785100" y="5054600"/>
          <p14:tracePt t="31591" x="7785100" y="5105400"/>
          <p14:tracePt t="31606" x="7785100" y="5149850"/>
          <p14:tracePt t="31626" x="7785100" y="5219700"/>
          <p14:tracePt t="31643" x="7772400" y="5251450"/>
          <p14:tracePt t="31661" x="7772400" y="5308600"/>
          <p14:tracePt t="31676" x="7772400" y="5346700"/>
          <p14:tracePt t="31683" x="7772400" y="5359400"/>
          <p14:tracePt t="31688" x="7772400" y="5378450"/>
          <p14:tracePt t="31698" x="7766050" y="5397500"/>
          <p14:tracePt t="31702" x="7766050" y="5403850"/>
          <p14:tracePt t="31711" x="7759700" y="5422900"/>
          <p14:tracePt t="31729" x="7753350" y="5448300"/>
          <p14:tracePt t="31733" x="7753350" y="5467350"/>
          <p14:tracePt t="31740" x="0" y="0"/>
        </p14:tracePtLst>
        <p14:tracePtLst>
          <p14:tracePt t="33874" x="2387600" y="5600700"/>
          <p14:tracePt t="34175" x="2387600" y="5588000"/>
          <p14:tracePt t="34183" x="2387600" y="5562600"/>
          <p14:tracePt t="34203" x="2381250" y="5492750"/>
          <p14:tracePt t="34206" x="2374900" y="5467350"/>
          <p14:tracePt t="34217" x="2374900" y="5441950"/>
          <p14:tracePt t="34237" x="2368550" y="5359400"/>
          <p14:tracePt t="34254" x="2362200" y="5283200"/>
          <p14:tracePt t="34255" x="2362200" y="5251450"/>
          <p14:tracePt t="34267" x="2362200" y="5219700"/>
          <p14:tracePt t="34287" x="2355850" y="5118100"/>
          <p14:tracePt t="34300" x="2355850" y="5080000"/>
          <p14:tracePt t="34319" x="2355850" y="5022850"/>
          <p14:tracePt t="34333" x="2355850" y="4991100"/>
          <p14:tracePt t="34352" x="2355850" y="4959350"/>
          <p14:tracePt t="34354" x="2355850" y="4940300"/>
          <p14:tracePt t="34367" x="2349500" y="4902200"/>
          <p14:tracePt t="34387" x="2343150" y="4845050"/>
          <p14:tracePt t="34389" x="2336800" y="4819650"/>
          <p14:tracePt t="34400" x="2336800" y="4794250"/>
          <p14:tracePt t="34418" x="2330450" y="4711700"/>
          <p14:tracePt t="34433" x="2330450" y="4673600"/>
          <p14:tracePt t="34453" x="2336800" y="4603750"/>
          <p14:tracePt t="34468" x="2336800" y="4552950"/>
          <p14:tracePt t="34484" x="2336800" y="4489450"/>
          <p14:tracePt t="34499" x="2330450" y="4432300"/>
          <p14:tracePt t="34503" x="2330450" y="4400550"/>
          <p14:tracePt t="34516" x="2330450" y="4343400"/>
          <p14:tracePt t="34533" x="2330450" y="4279900"/>
          <p14:tracePt t="34536" x="2330450" y="4248150"/>
          <p14:tracePt t="34548" x="2330450" y="4222750"/>
          <p14:tracePt t="34550" x="2324100" y="4191000"/>
          <p14:tracePt t="34566" x="2324100" y="4133850"/>
          <p14:tracePt t="34582" x="2317750" y="4076700"/>
          <p14:tracePt t="34602" x="2317750" y="3975100"/>
          <p14:tracePt t="34617" x="2324100" y="3911600"/>
          <p14:tracePt t="34632" x="2324100" y="3854450"/>
          <p14:tracePt t="34650" x="2330450" y="3765550"/>
          <p14:tracePt t="34668" x="2330450" y="3676650"/>
          <p14:tracePt t="34688" x="2330450" y="3568700"/>
          <p14:tracePt t="34689" x="2336800" y="3536950"/>
          <p14:tracePt t="34698" x="2336800" y="3505200"/>
          <p14:tracePt t="34716" x="2343150" y="3448050"/>
          <p14:tracePt t="34719" x="2349500" y="3422650"/>
          <p14:tracePt t="34736" x="2355850" y="3371850"/>
          <p14:tracePt t="34748" x="2362200" y="3340100"/>
          <p14:tracePt t="34767" x="2374900" y="3276600"/>
          <p14:tracePt t="34784" x="2374900" y="3244850"/>
          <p14:tracePt t="34797" x="2374900" y="3213100"/>
          <p14:tracePt t="34817" x="2381250" y="3155950"/>
          <p14:tracePt t="34832" x="2381250" y="3117850"/>
          <p14:tracePt t="34838" x="2387600" y="3105150"/>
          <p14:tracePt t="34847" x="2387600" y="3079750"/>
          <p14:tracePt t="34865" x="2387600" y="3041650"/>
          <p14:tracePt t="34867" x="2387600" y="3028950"/>
          <p14:tracePt t="34881" x="2387600" y="2990850"/>
          <p14:tracePt t="34903" x="2387600" y="2946400"/>
          <p14:tracePt t="34914" x="0" y="0"/>
        </p14:tracePtLst>
        <p14:tracePtLst>
          <p14:tracePt t="35763" x="2387600" y="2978150"/>
          <p14:tracePt t="35845" x="2387600" y="3016250"/>
          <p14:tracePt t="35853" x="2387600" y="3028950"/>
          <p14:tracePt t="35862" x="2387600" y="3048000"/>
          <p14:tracePt t="35880" x="2393950" y="3092450"/>
          <p14:tracePt t="35896" x="2393950" y="3117850"/>
          <p14:tracePt t="35917" x="2393950" y="3149600"/>
          <p14:tracePt t="35929" x="2393950" y="3175000"/>
          <p14:tracePt t="35948" x="2387600" y="3213100"/>
          <p14:tracePt t="35950" x="2387600" y="3219450"/>
          <p14:tracePt t="35960" x="2381250" y="3238500"/>
          <p14:tracePt t="35985" x="2374900" y="3289300"/>
          <p14:tracePt t="35994" x="2374900" y="3295650"/>
          <p14:tracePt t="36015" x="2368550" y="3327400"/>
          <p14:tracePt t="36032" x="2362200" y="3352800"/>
          <p14:tracePt t="36035" x="2362200" y="3359150"/>
          <p14:tracePt t="36045" x="2355850" y="3371850"/>
          <p14:tracePt t="36063" x="2355850" y="3403600"/>
          <p14:tracePt t="36077" x="2355850" y="3422650"/>
          <p14:tracePt t="36096" x="2355850" y="3454400"/>
          <p14:tracePt t="36101" x="2349500" y="3479800"/>
          <p14:tracePt t="36107" x="2349500" y="3498850"/>
          <p14:tracePt t="36114" x="2349500" y="3524250"/>
          <p14:tracePt t="36131" x="2349500" y="3568700"/>
          <p14:tracePt t="36147" x="2349500" y="3638550"/>
          <p14:tracePt t="36155" x="2349500" y="3663950"/>
          <p14:tracePt t="36163" x="2349500" y="3689350"/>
          <p14:tracePt t="36181" x="2349500" y="3727450"/>
          <p14:tracePt t="36197" x="2355850" y="3797300"/>
          <p14:tracePt t="36212" x="2355850" y="3835400"/>
          <p14:tracePt t="36229" x="2355850" y="3892550"/>
          <p14:tracePt t="36247" x="2355850" y="3956050"/>
          <p14:tracePt t="36261" x="2355850" y="3987800"/>
          <p14:tracePt t="36281" x="2368550" y="4051300"/>
          <p14:tracePt t="36297" x="2368550" y="4102100"/>
          <p14:tracePt t="36312" x="2374900" y="4146550"/>
          <p14:tracePt t="36327" x="2374900" y="4178300"/>
          <p14:tracePt t="36344" x="2381250" y="4229100"/>
          <p14:tracePt t="36360" x="2381250" y="4279900"/>
          <p14:tracePt t="36364" x="2381250" y="4292600"/>
          <p14:tracePt t="36378" x="2381250" y="4343400"/>
          <p14:tracePt t="36397" x="2381250" y="4387850"/>
          <p14:tracePt t="36410" x="2381250" y="4432300"/>
          <p14:tracePt t="36427" x="2387600" y="4502150"/>
          <p14:tracePt t="36444" x="2387600" y="4565650"/>
          <p14:tracePt t="36462" x="2387600" y="4705350"/>
          <p14:tracePt t="36480" x="2387600" y="4781550"/>
          <p14:tracePt t="36494" x="2387600" y="4838700"/>
          <p14:tracePt t="36511" x="2387600" y="4921250"/>
          <p14:tracePt t="36527" x="2387600" y="4959350"/>
          <p14:tracePt t="36547" x="2387600" y="5022850"/>
          <p14:tracePt t="36560" x="2387600" y="5073650"/>
          <p14:tracePt t="36576" x="2387600" y="5111750"/>
          <p14:tracePt t="36593" x="2387600" y="5149850"/>
          <p14:tracePt t="36613" x="2387600" y="5200650"/>
          <p14:tracePt t="36616" x="2387600" y="5219700"/>
          <p14:tracePt t="36626" x="2387600" y="5232400"/>
          <p14:tracePt t="36643" x="2387600" y="5264150"/>
          <p14:tracePt t="36663" x="2381250" y="5302250"/>
          <p14:tracePt t="36676" x="2381250" y="5321300"/>
          <p14:tracePt t="36693" x="2374900" y="5346700"/>
          <p14:tracePt t="36711" x="2374900" y="5365750"/>
          <p14:tracePt t="36714" x="2374900" y="5378450"/>
          <p14:tracePt t="36727" x="2368550" y="5378450"/>
          <p14:tracePt t="36746" x="2362200" y="5391150"/>
          <p14:tracePt t="36762" x="2362200" y="5397500"/>
          <p14:tracePt t="36778" x="2362200" y="5403850"/>
          <p14:tracePt t="36794" x="2355850" y="5403850"/>
          <p14:tracePt t="36810" x="2355850" y="5410200"/>
          <p14:tracePt t="36827" x="2355850" y="5422900"/>
          <p14:tracePt t="36859" x="2349500" y="5429250"/>
          <p14:tracePt t="36876" x="2343150" y="5416550"/>
          <p14:tracePt t="36894" x="2343150" y="5384800"/>
          <p14:tracePt t="36912" x="2343150" y="5295900"/>
          <p14:tracePt t="36927" x="2355850" y="5194300"/>
          <p14:tracePt t="36945" x="2362200" y="5099050"/>
          <p14:tracePt t="36964" x="2381250" y="4946650"/>
          <p14:tracePt t="36978" x="2393950" y="4845050"/>
          <p14:tracePt t="36998" x="2419350" y="4692650"/>
          <p14:tracePt t="37002" x="2419350" y="4648200"/>
          <p14:tracePt t="37012" x="2419350" y="4597400"/>
          <p14:tracePt t="37028" x="2425700" y="4489450"/>
          <p14:tracePt t="37031" x="2425700" y="4425950"/>
          <p14:tracePt t="37046" x="2425700" y="4298950"/>
          <p14:tracePt t="37062" x="2432050" y="4178300"/>
          <p14:tracePt t="37068" x="2432050" y="4127500"/>
          <p14:tracePt t="37074" x="2438400" y="4083050"/>
          <p14:tracePt t="37094" x="2444750" y="3968750"/>
          <p14:tracePt t="37110" x="2457450" y="3905250"/>
          <p14:tracePt t="37115" x="2457450" y="3873500"/>
          <p14:tracePt t="37126" x="2463800" y="3835400"/>
          <p14:tracePt t="37142" x="2470150" y="3778250"/>
          <p14:tracePt t="37158" x="2470150" y="3702050"/>
          <p14:tracePt t="37176" x="2470150" y="3651250"/>
          <p14:tracePt t="37178" x="2470150" y="3625850"/>
          <p14:tracePt t="37192" x="2463800" y="3581400"/>
          <p14:tracePt t="37210" x="2463800" y="3530600"/>
          <p14:tracePt t="37227" x="2451100" y="3460750"/>
          <p14:tracePt t="37247" x="2444750" y="3409950"/>
          <p14:tracePt t="37248" x="2444750" y="3390900"/>
          <p14:tracePt t="37258" x="2444750" y="3378200"/>
          <p14:tracePt t="37277" x="2438400" y="3308350"/>
          <p14:tracePt t="37295" x="2438400" y="3276600"/>
          <p14:tracePt t="37299" x="2438400" y="3263900"/>
          <p14:tracePt t="37308" x="2438400" y="3251200"/>
          <p14:tracePt t="37327" x="2432050" y="3187700"/>
          <p14:tracePt t="37343" x="2432050" y="3136900"/>
          <p14:tracePt t="37361" x="2425700" y="3079750"/>
          <p14:tracePt t="37377" x="2413000" y="3035300"/>
          <p14:tracePt t="37392" x="2413000" y="3003550"/>
          <p14:tracePt t="37407" x="2413000" y="2978150"/>
          <p14:tracePt t="37427" x="2413000" y="2921000"/>
          <p14:tracePt t="37442" x="2413000" y="2882900"/>
          <p14:tracePt t="37459" x="2413000" y="2838450"/>
          <p14:tracePt t="37477" x="2406650" y="2819400"/>
          <p14:tracePt t="37492" x="2406650" y="2794000"/>
          <p14:tracePt t="37511" x="2406650" y="2762250"/>
          <p14:tracePt t="37515" x="2406650" y="2749550"/>
          <p14:tracePt t="37524" x="2406650" y="2736850"/>
          <p14:tracePt t="37543" x="2400300" y="2717800"/>
          <p14:tracePt t="37560" x="2400300" y="2686050"/>
          <p14:tracePt t="37575" x="2400300" y="2679700"/>
          <p14:tracePt t="37593" x="2400300" y="2673350"/>
          <p14:tracePt t="37613" x="2400300" y="2660650"/>
          <p14:tracePt t="37642" x="0" y="0"/>
        </p14:tracePtLst>
        <p14:tracePtLst>
          <p14:tracePt t="38974" x="4597400" y="2787650"/>
          <p14:tracePt t="39088" x="4597400" y="2800350"/>
          <p14:tracePt t="39095" x="4591050" y="2813050"/>
          <p14:tracePt t="39106" x="4584700" y="2832100"/>
          <p14:tracePt t="39122" x="4572000" y="2844800"/>
          <p14:tracePt t="39137" x="4565650" y="2870200"/>
          <p14:tracePt t="39154" x="4565650" y="2889250"/>
          <p14:tracePt t="39157" x="4565650" y="2901950"/>
          <p14:tracePt t="39172" x="4559300" y="2921000"/>
          <p14:tracePt t="39187" x="4552950" y="2940050"/>
          <p14:tracePt t="39189" x="4552950" y="2946400"/>
          <p14:tracePt t="39203" x="4552950" y="2965450"/>
          <p14:tracePt t="39220" x="4546600" y="2990850"/>
          <p14:tracePt t="39236" x="4546600" y="3009900"/>
          <p14:tracePt t="39257" x="4540250" y="3041650"/>
          <p14:tracePt t="39259" x="4540250" y="3060700"/>
          <p14:tracePt t="39269" x="4540250" y="3073400"/>
          <p14:tracePt t="39287" x="4533900" y="3105150"/>
          <p14:tracePt t="39302" x="4527550" y="3155950"/>
          <p14:tracePt t="39321" x="4527550" y="3194050"/>
          <p14:tracePt t="39339" x="4521200" y="3244850"/>
          <p14:tracePt t="39353" x="4521200" y="3282950"/>
          <p14:tracePt t="39372" x="4521200" y="3346450"/>
          <p14:tracePt t="39387" x="4527550" y="3384550"/>
          <p14:tracePt t="39403" x="4527550" y="3416300"/>
          <p14:tracePt t="39419" x="4527550" y="3454400"/>
          <p14:tracePt t="39437" x="4533900" y="3505200"/>
          <p14:tracePt t="39453" x="4533900" y="3543300"/>
          <p14:tracePt t="39471" x="4533900" y="3600450"/>
          <p14:tracePt t="39485" x="4533900" y="3644900"/>
          <p14:tracePt t="39503" x="4540250" y="3683000"/>
          <p14:tracePt t="39518" x="4540250" y="3733800"/>
          <p14:tracePt t="39521" x="4546600" y="3752850"/>
          <p14:tracePt t="39536" x="4546600" y="3797300"/>
          <p14:tracePt t="39557" x="4546600" y="3848100"/>
          <p14:tracePt t="39569" x="4546600" y="3886200"/>
          <p14:tracePt t="39585" x="4540250" y="3930650"/>
          <p14:tracePt t="39602" x="4540250" y="3962400"/>
          <p14:tracePt t="39618" x="4533900" y="4006850"/>
          <p14:tracePt t="39621" x="4533900" y="4025900"/>
          <p14:tracePt t="39637" x="4533900" y="4064000"/>
          <p14:tracePt t="39639" x="4527550" y="4095750"/>
          <p14:tracePt t="39652" x="4521200" y="4133850"/>
          <p14:tracePt t="39671" x="4521200" y="4171950"/>
          <p14:tracePt t="39688" x="4514850" y="4222750"/>
          <p14:tracePt t="39703" x="4508500" y="4254500"/>
          <p14:tracePt t="39718" x="4508500" y="4298950"/>
          <p14:tracePt t="39736" x="4502150" y="4337050"/>
          <p14:tracePt t="39753" x="4495800" y="4387850"/>
          <p14:tracePt t="39759" x="4495800" y="4413250"/>
          <p14:tracePt t="39768" x="4495800" y="4432300"/>
          <p14:tracePt t="39786" x="4489450" y="4489450"/>
          <p14:tracePt t="39804" x="4489450" y="4527550"/>
          <p14:tracePt t="39807" x="4489450" y="4546600"/>
          <p14:tracePt t="39819" x="4489450" y="4559300"/>
          <p14:tracePt t="39841" x="4483100" y="4610100"/>
          <p14:tracePt t="39842" x="4483100" y="4622800"/>
          <p14:tracePt t="39850" x="4476750" y="4635500"/>
          <p14:tracePt t="39868" x="4476750" y="4660900"/>
          <p14:tracePt t="39889" x="4476750" y="4699000"/>
          <p14:tracePt t="39891" x="4476750" y="4718050"/>
          <p14:tracePt t="39900" x="4470400" y="4730750"/>
          <p14:tracePt t="39920" x="4470400" y="4781550"/>
          <p14:tracePt t="39936" x="4470400" y="4813300"/>
          <p14:tracePt t="39952" x="4470400" y="4851400"/>
          <p14:tracePt t="39968" x="4470400" y="4889500"/>
          <p14:tracePt t="39971" x="4470400" y="4902200"/>
          <p14:tracePt t="39987" x="4470400" y="4953000"/>
          <p14:tracePt t="40000" x="4470400" y="5010150"/>
          <p14:tracePt t="40018" x="4470400" y="5067300"/>
          <p14:tracePt t="40034" x="4470400" y="5143500"/>
          <p14:tracePt t="40052" x="4464050" y="5187950"/>
          <p14:tracePt t="40067" x="4464050" y="5257800"/>
          <p14:tracePt t="40085" x="4464050" y="5289550"/>
          <p14:tracePt t="40101" x="4464050" y="5340350"/>
          <p14:tracePt t="40119" x="4464050" y="5397500"/>
          <p14:tracePt t="40135" x="4464050" y="5429250"/>
          <p14:tracePt t="40153" x="4464050" y="5486400"/>
          <p14:tracePt t="40172" x="4457700" y="5556250"/>
          <p14:tracePt t="40184" x="4457700" y="5568950"/>
          <p14:tracePt t="40200" x="4445000" y="5626100"/>
          <p14:tracePt t="40220" x="4438650" y="5651500"/>
          <p14:tracePt t="40224" x="4438650" y="5670550"/>
          <p14:tracePt t="40234" x="4432300" y="5676900"/>
          <p14:tracePt t="40250" x="4419600" y="5715000"/>
          <p14:tracePt t="40267" x="4413250" y="5734050"/>
          <p14:tracePt t="40282" x="0" y="0"/>
        </p14:tracePtLst>
        <p14:tracePtLst>
          <p14:tracePt t="45724" x="4445000" y="2616200"/>
          <p14:tracePt t="45930" x="4445000" y="2628900"/>
          <p14:tracePt t="45937" x="4445000" y="2641600"/>
          <p14:tracePt t="45953" x="4445000" y="2686050"/>
          <p14:tracePt t="45955" x="4445000" y="2705100"/>
          <p14:tracePt t="45967" x="4445000" y="2717800"/>
          <p14:tracePt t="45987" x="4445000" y="2768600"/>
          <p14:tracePt t="45989" x="4445000" y="2787650"/>
          <p14:tracePt t="46000" x="4445000" y="2800350"/>
          <p14:tracePt t="46017" x="4445000" y="2832100"/>
          <p14:tracePt t="46035" x="4445000" y="2863850"/>
          <p14:tracePt t="46051" x="4445000" y="2882900"/>
          <p14:tracePt t="46071" x="4445000" y="2914650"/>
          <p14:tracePt t="46085" x="4445000" y="2933700"/>
          <p14:tracePt t="46104" x="4445000" y="2965450"/>
          <p14:tracePt t="46108" x="4445000" y="2971800"/>
          <p14:tracePt t="46117" x="4445000" y="2984500"/>
          <p14:tracePt t="46137" x="4438650" y="3009900"/>
          <p14:tracePt t="46155" x="4438650" y="3028950"/>
          <p14:tracePt t="46158" x="4438650" y="3041650"/>
          <p14:tracePt t="46167" x="4438650" y="3048000"/>
          <p14:tracePt t="46184" x="4432300" y="3079750"/>
          <p14:tracePt t="46204" x="4425950" y="3124200"/>
          <p14:tracePt t="46206" x="4425950" y="3130550"/>
          <p14:tracePt t="46218" x="4425950" y="3149600"/>
          <p14:tracePt t="46223" x="4425950" y="3162300"/>
          <p14:tracePt t="46236" x="4419600" y="3187700"/>
          <p14:tracePt t="46254" x="4413250" y="3213100"/>
          <p14:tracePt t="46269" x="4413250" y="3244850"/>
          <p14:tracePt t="46285" x="4406900" y="3289300"/>
          <p14:tracePt t="46291" x="4400550" y="3302000"/>
          <p14:tracePt t="46301" x="4400550" y="3321050"/>
          <p14:tracePt t="46319" x="4387850" y="3359150"/>
          <p14:tracePt t="46337" x="4381500" y="3378200"/>
          <p14:tracePt t="46342" x="4381500" y="3397250"/>
          <p14:tracePt t="46352" x="4381500" y="3409950"/>
          <p14:tracePt t="46370" x="4375150" y="3441700"/>
          <p14:tracePt t="46388" x="4375150" y="3460750"/>
          <p14:tracePt t="46393" x="4375150" y="3467100"/>
          <p14:tracePt t="46398" x="4375150" y="3479800"/>
          <p14:tracePt t="46404" x="4375150" y="3498850"/>
          <p14:tracePt t="46418" x="4375150" y="3517900"/>
          <p14:tracePt t="46434" x="4375150" y="3549650"/>
          <p14:tracePt t="46453" x="4375150" y="3600450"/>
          <p14:tracePt t="46468" x="4381500" y="3638550"/>
          <p14:tracePt t="46485" x="4381500" y="3670300"/>
          <p14:tracePt t="46503" x="4387850" y="3721100"/>
          <p14:tracePt t="46518" x="4387850" y="3778250"/>
          <p14:tracePt t="46533" x="4394200" y="3848100"/>
          <p14:tracePt t="46552" x="4394200" y="3930650"/>
          <p14:tracePt t="46557" x="4394200" y="3956050"/>
          <p14:tracePt t="46565" x="4394200" y="3981450"/>
          <p14:tracePt t="46584" x="4394200" y="4025900"/>
          <p14:tracePt t="46600" x="4394200" y="4089400"/>
          <p14:tracePt t="46618" x="4394200" y="4121150"/>
          <p14:tracePt t="46634" x="4387850" y="4152900"/>
          <p14:tracePt t="46638" x="4381500" y="4178300"/>
          <p14:tracePt t="46653" x="4381500" y="4216400"/>
          <p14:tracePt t="46667" x="4375150" y="4248150"/>
          <p14:tracePt t="46686" x="4375150" y="4298950"/>
          <p14:tracePt t="46701" x="4368800" y="4324350"/>
          <p14:tracePt t="46717" x="4368800" y="4362450"/>
          <p14:tracePt t="46737" x="4362450" y="4400550"/>
          <p14:tracePt t="46744" x="0" y="0"/>
        </p14:tracePtLst>
        <p14:tracePtLst>
          <p14:tracePt t="58479" x="7169150" y="4457700"/>
          <p14:tracePt t="58837" x="7181850" y="4457700"/>
          <p14:tracePt t="58843" x="7188200" y="4457700"/>
          <p14:tracePt t="58851" x="7200900" y="4457700"/>
          <p14:tracePt t="58867" x="7226300" y="4457700"/>
          <p14:tracePt t="58868" x="7239000" y="4457700"/>
          <p14:tracePt t="58885" x="7270750" y="4464050"/>
          <p14:tracePt t="58902" x="7308850" y="4464050"/>
          <p14:tracePt t="58916" x="7334250" y="4470400"/>
          <p14:tracePt t="58936" x="7385050" y="4483100"/>
          <p14:tracePt t="58939" x="7404100" y="4483100"/>
          <p14:tracePt t="58950" x="7423150" y="4483100"/>
          <p14:tracePt t="58966" x="7473950" y="4489450"/>
          <p14:tracePt t="58986" x="7505700" y="4489450"/>
          <p14:tracePt t="58988" x="7524750" y="4489450"/>
          <p14:tracePt t="59000" x="7543800" y="4489450"/>
          <p14:tracePt t="59002" x="7562850" y="4489450"/>
          <p14:tracePt t="59017" x="7600950" y="4495800"/>
          <p14:tracePt t="59024" x="7613650" y="4495800"/>
          <p14:tracePt t="59032" x="7632700" y="4495800"/>
          <p14:tracePt t="59051" x="7683500" y="4502150"/>
          <p14:tracePt t="59067" x="7715250" y="4508500"/>
          <p14:tracePt t="59084" x="7753350" y="4508500"/>
          <p14:tracePt t="59099" x="7785100" y="4514850"/>
          <p14:tracePt t="59117" x="7835900" y="4527550"/>
          <p14:tracePt t="59137" x="7893050" y="4533900"/>
          <p14:tracePt t="59148" x="7918450" y="4533900"/>
          <p14:tracePt t="59152" x="7937500" y="4540250"/>
          <p14:tracePt t="59167" x="7981950" y="4546600"/>
          <p14:tracePt t="59184" x="8013700" y="4559300"/>
          <p14:tracePt t="59201" x="8070850" y="4578350"/>
          <p14:tracePt t="59206" x="8089900" y="4578350"/>
          <p14:tracePt t="59217" x="8108950" y="4578350"/>
          <p14:tracePt t="59236" x="8166100" y="4591050"/>
          <p14:tracePt t="59252" x="8216900" y="4597400"/>
          <p14:tracePt t="59265" x="8242300" y="4597400"/>
          <p14:tracePt t="59286" x="8312150" y="4610100"/>
          <p14:tracePt t="59290" x="8331200" y="4616450"/>
          <p14:tracePt t="59299" x="8362950" y="4616450"/>
          <p14:tracePt t="59315" x="8401050" y="4622800"/>
          <p14:tracePt t="59333" x="8470900" y="4629150"/>
          <p14:tracePt t="59348" x="8509000" y="4629150"/>
          <p14:tracePt t="59365" x="8540750" y="4629150"/>
          <p14:tracePt t="59381" x="8610600" y="4629150"/>
          <p14:tracePt t="59398" x="8648700" y="4641850"/>
          <p14:tracePt t="59419" x="8705850" y="4648200"/>
          <p14:tracePt t="59434" x="8750300" y="4648200"/>
          <p14:tracePt t="59436" x="8775700" y="4648200"/>
          <p14:tracePt t="59451" x="8813800" y="4648200"/>
          <p14:tracePt t="59464" x="8839200" y="4648200"/>
          <p14:tracePt t="59482" x="8890000" y="4648200"/>
          <p14:tracePt t="59501" x="8940800" y="4648200"/>
          <p14:tracePt t="59516" x="8978900" y="4648200"/>
          <p14:tracePt t="59534" x="9017000" y="4648200"/>
          <p14:tracePt t="59536" x="9029700" y="4648200"/>
          <p14:tracePt t="59548" x="9048750" y="4648200"/>
          <p14:tracePt t="59567" x="9093200" y="4648200"/>
          <p14:tracePt t="59580" x="9118600" y="4654550"/>
          <p14:tracePt t="59601" x="9156700" y="4654550"/>
          <p14:tracePt t="59620" x="9188450" y="4654550"/>
          <p14:tracePt t="59623" x="9194800" y="4654550"/>
          <p14:tracePt t="59632" x="9213850" y="4654550"/>
          <p14:tracePt t="59651" x="9245600" y="4654550"/>
          <p14:tracePt t="59665" x="9271000" y="4660900"/>
          <p14:tracePt t="59670" x="9283700" y="4660900"/>
          <p14:tracePt t="59683" x="9296400" y="4667250"/>
          <p14:tracePt t="59688" x="9309100" y="4667250"/>
          <p14:tracePt t="59699" x="9328150" y="4673600"/>
          <p14:tracePt t="59716" x="9359900" y="4686300"/>
          <p14:tracePt t="59719" x="9385300" y="4692650"/>
          <p14:tracePt t="59734" x="9417050" y="4699000"/>
          <p14:tracePt t="59740" x="9436100" y="4699000"/>
          <p14:tracePt t="59746" x="9455150" y="4705350"/>
          <p14:tracePt t="59769" x="9505950" y="4718050"/>
          <p14:tracePt t="59776" x="9518650" y="4718050"/>
          <p14:tracePt t="59782" x="9537700" y="4724400"/>
          <p14:tracePt t="59797" x="9569450" y="4730750"/>
          <p14:tracePt t="59815" x="9601200" y="4737100"/>
          <p14:tracePt t="59832" x="9645650" y="4743450"/>
          <p14:tracePt t="59838" x="9664700" y="4743450"/>
          <p14:tracePt t="59847" x="9677400" y="4743450"/>
          <p14:tracePt t="59863" x="9709150" y="4743450"/>
          <p14:tracePt t="59872" x="9715500" y="4743450"/>
          <p14:tracePt t="59875" x="9728200" y="4743450"/>
          <p14:tracePt t="59880" x="9740900" y="4743450"/>
          <p14:tracePt t="59902" x="9791700" y="4749800"/>
          <p14:tracePt t="59916" x="9810750" y="4749800"/>
          <p14:tracePt t="59933" x="9842500" y="4749800"/>
          <p14:tracePt t="59948" x="9867900" y="4749800"/>
          <p14:tracePt t="59967" x="9906000" y="4749800"/>
          <p14:tracePt t="59981" x="9937750" y="4749800"/>
          <p14:tracePt t="59996" x="9963150" y="4749800"/>
          <p14:tracePt t="60017" x="10007600" y="4756150"/>
          <p14:tracePt t="60021" x="10026650" y="4756150"/>
          <p14:tracePt t="60030" x="10039350" y="4756150"/>
          <p14:tracePt t="60047" x="10071100" y="4756150"/>
          <p14:tracePt t="60065" x="10102850" y="4762500"/>
          <p14:tracePt t="60070" x="10115550" y="4762500"/>
          <p14:tracePt t="60079" x="10134600" y="4762500"/>
          <p14:tracePt t="60096" x="10153650" y="4768850"/>
          <p14:tracePt t="60112" x="10191750" y="4768850"/>
          <p14:tracePt t="60149" x="10255250" y="4775200"/>
          <p14:tracePt t="60166" x="10274300" y="4775200"/>
          <p14:tracePt t="60181" x="10293350" y="4781550"/>
          <p14:tracePt t="60197" x="10318750" y="4781550"/>
          <p14:tracePt t="60203" x="10325100" y="4781550"/>
          <p14:tracePt t="60212" x="10331450" y="4781550"/>
          <p14:tracePt t="60230" x="10344150" y="4781550"/>
          <p14:tracePt t="60250" x="10356850" y="4781550"/>
          <p14:tracePt t="60252" x="10363200" y="4781550"/>
          <p14:tracePt t="60262" x="10369550" y="4781550"/>
          <p14:tracePt t="60282" x="10382250" y="4787900"/>
          <p14:tracePt t="60307" x="10388600" y="4787900"/>
          <p14:tracePt t="60347" x="10394950" y="4787900"/>
          <p14:tracePt t="61645" x="0" y="0"/>
        </p14:tracePtLst>
        <p14:tracePtLst>
          <p14:tracePt t="67112" x="7213600" y="4464050"/>
          <p14:tracePt t="67332" x="7226300" y="4464050"/>
          <p14:tracePt t="67340" x="7232650" y="4464050"/>
          <p14:tracePt t="67347" x="7251700" y="4470400"/>
          <p14:tracePt t="67360" x="7283450" y="4476750"/>
          <p14:tracePt t="67381" x="7353300" y="4489450"/>
          <p14:tracePt t="67386" x="7372350" y="4489450"/>
          <p14:tracePt t="67392" x="7391400" y="4489450"/>
          <p14:tracePt t="67410" x="7442200" y="4495800"/>
          <p14:tracePt t="67428" x="7518400" y="4508500"/>
          <p14:tracePt t="67442" x="7562850" y="4508500"/>
          <p14:tracePt t="67462" x="7632700" y="4521200"/>
          <p14:tracePt t="67477" x="7702550" y="4527550"/>
          <p14:tracePt t="67493" x="7759700" y="4540250"/>
          <p14:tracePt t="67509" x="7823200" y="4540250"/>
          <p14:tracePt t="67527" x="7905750" y="4546600"/>
          <p14:tracePt t="67543" x="7969250" y="4546600"/>
          <p14:tracePt t="67561" x="8070850" y="4546600"/>
          <p14:tracePt t="67576" x="8121650" y="4546600"/>
          <p14:tracePt t="67593" x="8166100" y="4559300"/>
          <p14:tracePt t="67608" x="8223250" y="4565650"/>
          <p14:tracePt t="67611" x="8248650" y="4565650"/>
          <p14:tracePt t="67627" x="8299450" y="4565650"/>
          <p14:tracePt t="67645" x="8369300" y="4572000"/>
          <p14:tracePt t="67651" x="8401050" y="4572000"/>
          <p14:tracePt t="67661" x="8426450" y="4578350"/>
          <p14:tracePt t="67678" x="8483600" y="4584700"/>
          <p14:tracePt t="67679" x="8509000" y="4591050"/>
          <p14:tracePt t="67693" x="8553450" y="4597400"/>
          <p14:tracePt t="67708" x="8610600" y="4603750"/>
          <p14:tracePt t="67728" x="8686800" y="4610100"/>
          <p14:tracePt t="67745" x="8731250" y="4616450"/>
          <p14:tracePt t="67762" x="8813800" y="4635500"/>
          <p14:tracePt t="67775" x="8845550" y="4635500"/>
          <p14:tracePt t="67794" x="8921750" y="4648200"/>
          <p14:tracePt t="67808" x="8978900" y="4654550"/>
          <p14:tracePt t="67827" x="9055100" y="4660900"/>
          <p14:tracePt t="67845" x="9105900" y="4660900"/>
          <p14:tracePt t="67846" x="9131300" y="4667250"/>
          <p14:tracePt t="67861" x="9175750" y="4667250"/>
          <p14:tracePt t="67876" x="9232900" y="4673600"/>
          <p14:tracePt t="67892" x="9283700" y="4679950"/>
          <p14:tracePt t="67909" x="9328150" y="4679950"/>
          <p14:tracePt t="67924" x="9404350" y="4679950"/>
          <p14:tracePt t="67942" x="9442450" y="4686300"/>
          <p14:tracePt t="67960" x="9518650" y="4686300"/>
          <p14:tracePt t="67975" x="9550400" y="4686300"/>
          <p14:tracePt t="67992" x="9588500" y="4692650"/>
          <p14:tracePt t="68011" x="9652000" y="4699000"/>
          <p14:tracePt t="68025" x="9683750" y="4705350"/>
          <p14:tracePt t="68045" x="9734550" y="4711700"/>
          <p14:tracePt t="68062" x="9759950" y="4711700"/>
          <p14:tracePt t="68066" x="9779000" y="4711700"/>
          <p14:tracePt t="68073" x="9798050" y="4711700"/>
          <p14:tracePt t="68097" x="9848850" y="4718050"/>
          <p14:tracePt t="68108" x="9874250" y="4724400"/>
          <p14:tracePt t="68125" x="9906000" y="4730750"/>
          <p14:tracePt t="68140" x="9925050" y="4730750"/>
          <p14:tracePt t="68160" x="9969500" y="4737100"/>
          <p14:tracePt t="68174" x="9988550" y="4743450"/>
          <p14:tracePt t="68193" x="10020300" y="4749800"/>
          <p14:tracePt t="68208" x="10033000" y="4749800"/>
          <p14:tracePt t="68226" x="10052050" y="4756150"/>
          <p14:tracePt t="68242" x="10064750" y="4756150"/>
          <p14:tracePt t="68262" x="10071100" y="4756150"/>
          <p14:tracePt t="68277" x="10077450" y="4756150"/>
          <p14:tracePt t="68292" x="10083800" y="4756150"/>
          <p14:tracePt t="68335" x="10090150" y="4762500"/>
          <p14:tracePt t="68352" x="10096500" y="4762500"/>
          <p14:tracePt t="68382" x="10102850" y="4762500"/>
          <p14:tracePt t="68403" x="10109200" y="4762500"/>
          <p14:tracePt t="68418" x="10115550" y="4762500"/>
          <p14:tracePt t="68425" x="10115550" y="4768850"/>
          <p14:tracePt t="68441" x="10121900" y="4768850"/>
          <p14:tracePt t="68457" x="10134600" y="4768850"/>
          <p14:tracePt t="68474" x="10140950" y="4768850"/>
          <p14:tracePt t="68491" x="10153650" y="4768850"/>
          <p14:tracePt t="68508" x="10172700" y="4775200"/>
          <p14:tracePt t="68523" x="10179050" y="4781550"/>
          <p14:tracePt t="68542" x="10204450" y="4787900"/>
          <p14:tracePt t="68558" x="10217150" y="4787900"/>
          <p14:tracePt t="68576" x="10229850" y="4787900"/>
          <p14:tracePt t="68593" x="10248900" y="4787900"/>
          <p14:tracePt t="68607" x="10255250" y="4794250"/>
          <p14:tracePt t="68615" x="10261600" y="4794250"/>
          <p14:tracePt t="68626" x="10267950" y="4794250"/>
          <p14:tracePt t="68639" x="10274300" y="4800600"/>
          <p14:tracePt t="68658" x="10287000" y="4800600"/>
          <p14:tracePt t="68672" x="10299700" y="4800600"/>
          <p14:tracePt t="68691" x="10306050" y="4806950"/>
          <p14:tracePt t="68721" x="10318750" y="4806950"/>
          <p14:tracePt t="68739" x="10325100" y="4813300"/>
          <p14:tracePt t="68770" x="10331450" y="4813300"/>
          <p14:tracePt t="68798" x="10337800" y="4813300"/>
          <p14:tracePt t="68807" x="10344150" y="4819650"/>
          <p14:tracePt t="68894" x="10350500" y="4819650"/>
          <p14:tracePt t="68937" x="10356850" y="4819650"/>
          <p14:tracePt t="69006" x="10363200" y="4819650"/>
          <p14:tracePt t="69036" x="10369550" y="4819650"/>
          <p14:tracePt t="69069" x="10375900" y="4819650"/>
          <p14:tracePt t="69212" x="10382250" y="4819650"/>
          <p14:tracePt t="69265" x="10388600" y="4819650"/>
          <p14:tracePt t="69343" x="10394950" y="4826000"/>
          <p14:tracePt t="69359" x="10401300" y="4826000"/>
          <p14:tracePt t="69389" x="10407650" y="4826000"/>
          <p14:tracePt t="69409" x="10407650" y="4832350"/>
          <p14:tracePt t="69533" x="0" y="0"/>
        </p14:tracePtLst>
        <p14:tracePtLst>
          <p14:tracePt t="84877" x="6699250" y="4349750"/>
          <p14:tracePt t="85063" x="6699250" y="4343400"/>
          <p14:tracePt t="85071" x="6680200" y="4324350"/>
          <p14:tracePt t="85077" x="6667500" y="4305300"/>
          <p14:tracePt t="85094" x="6597650" y="4229100"/>
          <p14:tracePt t="85111" x="6559550" y="4178300"/>
          <p14:tracePt t="85132" x="6489700" y="4076700"/>
          <p14:tracePt t="85134" x="6477000" y="4044950"/>
          <p14:tracePt t="85144" x="6457950" y="4013200"/>
          <p14:tracePt t="85163" x="6407150" y="3911600"/>
          <p14:tracePt t="85181" x="6381750" y="3841750"/>
          <p14:tracePt t="85183" x="6362700" y="3790950"/>
          <p14:tracePt t="85194" x="6350000" y="3746500"/>
          <p14:tracePt t="85213" x="6318250" y="3651250"/>
          <p14:tracePt t="85229" x="6299200" y="3594100"/>
          <p14:tracePt t="85247" x="6286500" y="3524250"/>
          <p14:tracePt t="85262" x="6280150" y="3486150"/>
          <p14:tracePt t="85277" x="6280150" y="3454400"/>
          <p14:tracePt t="85294" x="6286500" y="3397250"/>
          <p14:tracePt t="85313" x="6299200" y="3321050"/>
          <p14:tracePt t="85317" x="6305550" y="3295650"/>
          <p14:tracePt t="85327" x="6311900" y="3276600"/>
          <p14:tracePt t="85346" x="6337300" y="3225800"/>
          <p14:tracePt t="85363" x="6356350" y="3219450"/>
          <p14:tracePt t="85369" x="6369050" y="3213100"/>
          <p14:tracePt t="85379" x="6375400" y="3213100"/>
          <p14:tracePt t="85397" x="6438900" y="3213100"/>
          <p14:tracePt t="85403" x="6451600" y="3213100"/>
          <p14:tracePt t="85409" x="6477000" y="3213100"/>
          <p14:tracePt t="85428" x="6508750" y="3213100"/>
          <p14:tracePt t="85432" x="6527800" y="3213100"/>
          <p14:tracePt t="85447" x="6553200" y="3213100"/>
          <p14:tracePt t="85461" x="6584950" y="3232150"/>
          <p14:tracePt t="85477" x="6604000" y="3257550"/>
          <p14:tracePt t="85494" x="6642100" y="3302000"/>
          <p14:tracePt t="85512" x="6673850" y="3333750"/>
          <p14:tracePt t="85514" x="6686550" y="3352800"/>
          <p14:tracePt t="85527" x="6692900" y="3365500"/>
          <p14:tracePt t="85530" x="6711950" y="3378200"/>
          <p14:tracePt t="85545" x="6737350" y="3422650"/>
          <p14:tracePt t="85561" x="6756400" y="3473450"/>
          <p14:tracePt t="85582" x="6781800" y="3556000"/>
          <p14:tracePt t="85584" x="6800850" y="3594100"/>
          <p14:tracePt t="85593" x="6813550" y="3632200"/>
          <p14:tracePt t="85611" x="6845300" y="3765550"/>
          <p14:tracePt t="85629" x="6864350" y="3854450"/>
          <p14:tracePt t="85633" x="6864350" y="3898900"/>
          <p14:tracePt t="85643" x="6870700" y="3943350"/>
          <p14:tracePt t="85661" x="6896100" y="4076700"/>
          <p14:tracePt t="85677" x="6902450" y="4152900"/>
          <p14:tracePt t="85697" x="6902450" y="4267200"/>
          <p14:tracePt t="85709" x="6896100" y="4298950"/>
          <p14:tracePt t="85727" x="6864350" y="4394200"/>
          <p14:tracePt t="85752" x="6832600" y="4470400"/>
          <p14:tracePt t="85757" x="6819900" y="4489450"/>
          <p14:tracePt t="85763" x="6800850" y="4508500"/>
          <p14:tracePt t="85782" x="6750050" y="4546600"/>
          <p14:tracePt t="85795" x="6711950" y="4552950"/>
          <p14:tracePt t="85814" x="6673850" y="4552950"/>
          <p14:tracePt t="85817" x="6654800" y="4552950"/>
          <p14:tracePt t="85825" x="6629400" y="4552950"/>
          <p14:tracePt t="85845" x="6565900" y="4527550"/>
          <p14:tracePt t="85862" x="6508750" y="4495800"/>
          <p14:tracePt t="85864" x="6483350" y="4476750"/>
          <p14:tracePt t="85876" x="6464300" y="4464050"/>
          <p14:tracePt t="85896" x="6394450" y="4400550"/>
          <p14:tracePt t="85907" x="6362700" y="4362450"/>
          <p14:tracePt t="85927" x="6337300" y="4330700"/>
          <p14:tracePt t="85943" x="6311900" y="4267200"/>
          <p14:tracePt t="85964" x="6273800" y="4184650"/>
          <p14:tracePt t="85977" x="6254750" y="4133850"/>
          <p14:tracePt t="85993" x="6235700" y="4070350"/>
          <p14:tracePt t="86008" x="6229350" y="4025900"/>
          <p14:tracePt t="86028" x="6223000" y="3924300"/>
          <p14:tracePt t="86046" x="6216650" y="3835400"/>
          <p14:tracePt t="86046" x="6216650" y="3803650"/>
          <p14:tracePt t="86062" x="6216650" y="3740150"/>
          <p14:tracePt t="86078" x="6216650" y="3670300"/>
          <p14:tracePt t="86094" x="6216650" y="3625850"/>
          <p14:tracePt t="86109" x="6223000" y="3575050"/>
          <p14:tracePt t="86112" x="6235700" y="3556000"/>
          <p14:tracePt t="86127" x="6254750" y="3524250"/>
          <p14:tracePt t="86141" x="6273800" y="3492500"/>
          <p14:tracePt t="86162" x="6311900" y="3460750"/>
          <p14:tracePt t="86177" x="6337300" y="3441700"/>
          <p14:tracePt t="86192" x="6362700" y="3429000"/>
          <p14:tracePt t="86209" x="6394450" y="3429000"/>
          <p14:tracePt t="86227" x="6432550" y="3429000"/>
          <p14:tracePt t="86245" x="6477000" y="3429000"/>
          <p14:tracePt t="86260" x="6508750" y="3429000"/>
          <p14:tracePt t="86275" x="6546850" y="3435350"/>
          <p14:tracePt t="86292" x="6591300" y="3454400"/>
          <p14:tracePt t="86309" x="6604000" y="3473450"/>
          <p14:tracePt t="86326" x="6629400" y="3498850"/>
          <p14:tracePt t="86327" x="6635750" y="3517900"/>
          <p14:tracePt t="86342" x="6654800" y="3556000"/>
          <p14:tracePt t="86359" x="6667500" y="3587750"/>
          <p14:tracePt t="86374" x="6680200" y="3625850"/>
          <p14:tracePt t="86394" x="6705600" y="3683000"/>
          <p14:tracePt t="86398" x="6711950" y="3714750"/>
          <p14:tracePt t="86407" x="6724650" y="3740150"/>
          <p14:tracePt t="86425" x="6743700" y="3803650"/>
          <p14:tracePt t="86444" x="6775450" y="3898900"/>
          <p14:tracePt t="86459" x="6788150" y="3968750"/>
          <p14:tracePt t="86481" x="6788150" y="4057650"/>
          <p14:tracePt t="86485" x="6788150" y="4089400"/>
          <p14:tracePt t="86490" x="6788150" y="4108450"/>
          <p14:tracePt t="86512" x="6775450" y="4178300"/>
          <p14:tracePt t="86530" x="6756400" y="4241800"/>
          <p14:tracePt t="86532" x="6743700" y="4267200"/>
          <p14:tracePt t="86540" x="6731000" y="4292600"/>
          <p14:tracePt t="86560" x="6680200" y="4356100"/>
          <p14:tracePt t="86579" x="6635750" y="4381500"/>
          <p14:tracePt t="86580" x="6616700" y="4381500"/>
          <p14:tracePt t="86592" x="6591300" y="4381500"/>
          <p14:tracePt t="86607" x="6553200" y="4387850"/>
          <p14:tracePt t="86625" x="6470650" y="4394200"/>
          <p14:tracePt t="86630" x="6445250" y="4394200"/>
          <p14:tracePt t="86641" x="6426200" y="4394200"/>
          <p14:tracePt t="86658" x="6343650" y="4387850"/>
          <p14:tracePt t="86665" x="6318250" y="4381500"/>
          <p14:tracePt t="86673" x="6292850" y="4362450"/>
          <p14:tracePt t="86695" x="6223000" y="4286250"/>
          <p14:tracePt t="86708" x="6172200" y="4216400"/>
          <p14:tracePt t="86723" x="6146800" y="4165600"/>
          <p14:tracePt t="86743" x="6108700" y="4089400"/>
          <p14:tracePt t="86759" x="6096000" y="4032250"/>
          <p14:tracePt t="86762" x="6096000" y="3994150"/>
          <p14:tracePt t="86774" x="6089650" y="3962400"/>
          <p14:tracePt t="86778" x="6089650" y="3917950"/>
          <p14:tracePt t="86790" x="6083300" y="3886200"/>
          <p14:tracePt t="86792" x="6083300" y="3841750"/>
          <p14:tracePt t="86809" x="6076950" y="3752850"/>
          <p14:tracePt t="86823" x="6076950" y="3676650"/>
          <p14:tracePt t="86841" x="6083300" y="3575050"/>
          <p14:tracePt t="86857" x="6089650" y="3530600"/>
          <p14:tracePt t="86877" x="6102350" y="3467100"/>
          <p14:tracePt t="86891" x="6108700" y="3429000"/>
          <p14:tracePt t="86907" x="6121400" y="3390900"/>
          <p14:tracePt t="86923" x="6127750" y="3359150"/>
          <p14:tracePt t="86943" x="6140450" y="3321050"/>
          <p14:tracePt t="86957" x="6140450" y="3308350"/>
          <p14:tracePt t="86974" x="6153150" y="3308350"/>
          <p14:tracePt t="86997" x="6159500" y="3308350"/>
          <p14:tracePt t="87006" x="6159500" y="3314700"/>
          <p14:tracePt t="87023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E460F5-B54C-6369-BFB6-2C2A45DF2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未來目標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E55FD3-B392-6539-2302-2F4085556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實例分析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改進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8C55C02-F153-8AD9-2C85-700FB423C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11</a:t>
            </a:fld>
            <a:endParaRPr lang="zh-TW" altLang="en-US" dirty="0"/>
          </a:p>
        </p:txBody>
      </p:sp>
      <p:pic>
        <p:nvPicPr>
          <p:cNvPr id="7" name="音訊 6">
            <a:hlinkClick r:id="" action="ppaction://media"/>
            <a:extLst>
              <a:ext uri="{FF2B5EF4-FFF2-40B4-BE49-F238E27FC236}">
                <a16:creationId xmlns:a16="http://schemas.microsoft.com/office/drawing/2014/main" id="{67D76948-408C-CE1E-10F8-C631CEA3EB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63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13"/>
    </mc:Choice>
    <mc:Fallback>
      <p:transition spd="slow" advTm="11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EBEAC2-2577-B481-E776-0C27CC566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2E56331-8724-2164-369F-E4508207A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擺線減速機位移方程式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+mj-cs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實例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+mj-cs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未來目標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+mj-cs"/>
            </a:endParaRPr>
          </a:p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DF8FBE-4D53-3D44-6154-FF2961176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2</a:t>
            </a:fld>
            <a:endParaRPr lang="zh-TW" altLang="en-US" dirty="0"/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5958E3EC-F0AA-464D-C66F-76CD56B7DB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42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93"/>
    </mc:Choice>
    <mc:Fallback>
      <p:transition spd="slow" advTm="10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066671E-B9B3-ADC0-5E95-6ABA1BC5AA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5" t="22506" r="1845" b="23058"/>
          <a:stretch/>
        </p:blipFill>
        <p:spPr>
          <a:xfrm>
            <a:off x="94433" y="1184034"/>
            <a:ext cx="7785645" cy="599238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96E2C5E-78A3-43D3-5A2B-9DFDC9CA5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位移方程式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-epicycloid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DADB9F8-7B7E-F508-9805-AAF165C1D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3</a:t>
            </a:fld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F972940E-36F0-16CD-051C-761EF9F5F847}"/>
                  </a:ext>
                </a:extLst>
              </p:cNvPr>
              <p:cNvSpPr txBox="1"/>
              <p:nvPr/>
            </p:nvSpPr>
            <p:spPr>
              <a:xfrm>
                <a:off x="7609379" y="1419315"/>
                <a:ext cx="7352110" cy="40193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K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( a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4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cos</a:t>
                </a:r>
                <a:r>
                  <a:rPr lang="el-GR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θ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+ a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3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cos</a:t>
                </a:r>
                <a:r>
                  <a:rPr lang="zh-TW" altLang="el-GR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𝜔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,</a:t>
                </a:r>
              </a:p>
              <a:p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    a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4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sin</a:t>
                </a:r>
                <a:r>
                  <a:rPr lang="el-GR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θ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+ a</a:t>
                </a:r>
                <a:r>
                  <a:rPr lang="en-US" altLang="zh-TW" sz="3600" kern="100" baseline="-250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3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sin</a:t>
                </a:r>
                <a:r>
                  <a:rPr lang="zh-TW" altLang="el-GR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𝜔</a:t>
                </a:r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)</a:t>
                </a:r>
              </a:p>
              <a:p>
                <a:endParaRPr lang="zh-TW" altLang="zh-TW" sz="3600" kern="100" dirty="0">
                  <a:effectLst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O</a:t>
                </a:r>
                <a:r>
                  <a:rPr lang="en-US" altLang="zh-TW" sz="3600" kern="100" baseline="-250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r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(a­</a:t>
                </a:r>
                <a:r>
                  <a:rPr lang="en-US" altLang="zh-TW" sz="3600" kern="100" baseline="-250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1</a:t>
                </a:r>
                <a:r>
                  <a:rPr lang="en-US" altLang="zh-TW" sz="3600" kern="100" dirty="0">
                    <a:effectLst/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, 0)</a:t>
                </a:r>
              </a:p>
              <a:p>
                <a:endParaRPr lang="en-US" altLang="zh-TW" sz="3600" kern="100" dirty="0"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altLang="zh-TW" sz="3600" i="1" kern="100" dirty="0" smtClean="0">
                            <a:latin typeface="Cambria Math" panose="02040503050406030204" pitchFamily="18" charset="0"/>
                            <a:ea typeface="新細明體" panose="02020500000000000000" pitchFamily="18" charset="-12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TW" sz="3600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nor/>
                              </m:rPr>
                              <a:rPr lang="en-US" altLang="zh-TW" sz="3600" i="0" kern="100" dirty="0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KO</m:t>
                            </m:r>
                            <m:r>
                              <m:rPr>
                                <m:nor/>
                              </m:rPr>
                              <a:rPr lang="en-US" altLang="zh-TW" sz="3600" i="0" kern="100" baseline="-25000" dirty="0">
                                <a:latin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r</m:t>
                            </m:r>
                          </m:e>
                        </m:acc>
                      </m:e>
                    </m:d>
                  </m:oMath>
                </a14:m>
                <a:r>
                  <a:rPr lang="en-US" altLang="zh-TW" sz="3600" kern="1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  =  a</a:t>
                </a:r>
                <a:r>
                  <a:rPr lang="en-US" altLang="zh-TW" sz="3600" kern="100" baseline="-25000" dirty="0">
                    <a:latin typeface="Times New Roman" panose="02020603050405020304" pitchFamily="18" charset="0"/>
                    <a:ea typeface="新細明體" panose="02020500000000000000" pitchFamily="18" charset="-120"/>
                    <a:cs typeface="Times New Roman" panose="02020603050405020304" pitchFamily="18" charset="0"/>
                  </a:rPr>
                  <a:t>2</a:t>
                </a:r>
                <a:endParaRPr lang="en-US" altLang="zh-TW" sz="3600" kern="100" dirty="0">
                  <a:effectLst/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endParaRPr lang="en-US" altLang="zh-TW" sz="3600" kern="100" dirty="0"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F972940E-36F0-16CD-051C-761EF9F5F8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379" y="1419315"/>
                <a:ext cx="7352110" cy="4019370"/>
              </a:xfrm>
              <a:prstGeom prst="rect">
                <a:avLst/>
              </a:prstGeom>
              <a:blipFill>
                <a:blip r:embed="rId5"/>
                <a:stretch>
                  <a:fillRect l="-2488" t="-242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2BE71875-706F-AB21-E5EE-94DDAB2877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40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80"/>
    </mc:Choice>
    <mc:Fallback>
      <p:transition spd="slow" advTm="35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57" x="4229100" y="4718050"/>
          <p14:tracePt t="9434" x="4222750" y="4705350"/>
          <p14:tracePt t="9442" x="4203700" y="4692650"/>
          <p14:tracePt t="9462" x="4159250" y="4635500"/>
          <p14:tracePt t="9477" x="4140200" y="4610100"/>
          <p14:tracePt t="9495" x="4114800" y="4565650"/>
          <p14:tracePt t="9512" x="4095750" y="4533900"/>
          <p14:tracePt t="9527" x="4089400" y="4502150"/>
          <p14:tracePt t="9547" x="4070350" y="4457700"/>
          <p14:tracePt t="9561" x="4064000" y="4438650"/>
          <p14:tracePt t="9577" x="4064000" y="4425950"/>
          <p14:tracePt t="9593" x="4064000" y="4406900"/>
          <p14:tracePt t="9610" x="4070350" y="4400550"/>
          <p14:tracePt t="9629" x="4089400" y="4375150"/>
          <p14:tracePt t="9644" x="4102100" y="4349750"/>
          <p14:tracePt t="9660" x="4127500" y="4311650"/>
          <p14:tracePt t="9678" x="4171950" y="4260850"/>
          <p14:tracePt t="9695" x="4216400" y="4216400"/>
          <p14:tracePt t="9711" x="4260850" y="4191000"/>
          <p14:tracePt t="9714" x="4286250" y="4171950"/>
          <p14:tracePt t="9727" x="4330700" y="4165600"/>
          <p14:tracePt t="9746" x="4375150" y="4171950"/>
          <p14:tracePt t="9761" x="4400550" y="4191000"/>
          <p14:tracePt t="9776" x="4419600" y="4216400"/>
          <p14:tracePt t="9793" x="4445000" y="4260850"/>
          <p14:tracePt t="9812" x="4457700" y="4343400"/>
          <p14:tracePt t="9816" x="4457700" y="4375150"/>
          <p14:tracePt t="9825" x="4457700" y="4406900"/>
          <p14:tracePt t="9842" x="4451350" y="4457700"/>
          <p14:tracePt t="9863" x="4406900" y="4533900"/>
          <p14:tracePt t="9867" x="4387850" y="4559300"/>
          <p14:tracePt t="9876" x="4368800" y="4578350"/>
          <p14:tracePt t="9898" x="4286250" y="4648200"/>
          <p14:tracePt t="9910" x="4216400" y="4679950"/>
          <p14:tracePt t="9932" x="4089400" y="4699000"/>
          <p14:tracePt t="9935" x="4044950" y="4699000"/>
          <p14:tracePt t="9946" x="4013200" y="4699000"/>
          <p14:tracePt t="9962" x="3943350" y="4692650"/>
          <p14:tracePt t="9977" x="3892550" y="4673600"/>
          <p14:tracePt t="9995" x="3835400" y="4641850"/>
          <p14:tracePt t="10010" x="3810000" y="4622800"/>
          <p14:tracePt t="10027" x="3797300" y="4584700"/>
          <p14:tracePt t="10042" x="3797300" y="4546600"/>
          <p14:tracePt t="10059" x="3797300" y="4527550"/>
          <p14:tracePt t="10074" x="3803650" y="4502150"/>
          <p14:tracePt t="10077" x="3810000" y="4489450"/>
          <p14:tracePt t="10094" x="3841750" y="4464050"/>
          <p14:tracePt t="10108" x="3873500" y="4432300"/>
          <p14:tracePt t="10112" x="3911600" y="4419600"/>
          <p14:tracePt t="10125" x="3968750" y="4387850"/>
          <p14:tracePt t="10141" x="4038600" y="4356100"/>
          <p14:tracePt t="10159" x="4095750" y="4343400"/>
          <p14:tracePt t="10162" x="4140200" y="4337050"/>
          <p14:tracePt t="10178" x="4191000" y="4337050"/>
          <p14:tracePt t="10196" x="4286250" y="4368800"/>
          <p14:tracePt t="10210" x="4343400" y="4413250"/>
          <p14:tracePt t="10225" x="4381500" y="4457700"/>
          <p14:tracePt t="10244" x="4432300" y="4540250"/>
          <p14:tracePt t="10260" x="4445000" y="4597400"/>
          <p14:tracePt t="10276" x="4451350" y="4654550"/>
          <p14:tracePt t="10295" x="4438650" y="4718050"/>
          <p14:tracePt t="10310" x="4406900" y="4749800"/>
          <p14:tracePt t="10325" x="4343400" y="4787900"/>
          <p14:tracePt t="10341" x="4267200" y="4800600"/>
          <p14:tracePt t="10358" x="4102100" y="4800600"/>
          <p14:tracePt t="10376" x="4013200" y="4781550"/>
          <p14:tracePt t="10377" x="3981450" y="4768850"/>
          <p14:tracePt t="10390" x="3943350" y="4762500"/>
          <p14:tracePt t="10392" x="3917950" y="4749800"/>
          <p14:tracePt t="10406" x="3886200" y="4724400"/>
          <p14:tracePt t="10425" x="3854450" y="4679950"/>
          <p14:tracePt t="10445" x="3835400" y="4597400"/>
          <p14:tracePt t="10448" x="3835400" y="4565650"/>
          <p14:tracePt t="10457" x="3835400" y="4540250"/>
          <p14:tracePt t="10474" x="3854450" y="4489450"/>
          <p14:tracePt t="10475" x="3867150" y="4470400"/>
          <p14:tracePt t="10494" x="3924300" y="4419600"/>
          <p14:tracePt t="10497" x="3962400" y="4387850"/>
          <p14:tracePt t="10508" x="4000500" y="4362450"/>
          <p14:tracePt t="10525" x="4159250" y="4286250"/>
          <p14:tracePt t="10540" x="4235450" y="4241800"/>
          <p14:tracePt t="10557" x="4305300" y="4216400"/>
          <p14:tracePt t="10573" x="4349750" y="4216400"/>
          <p14:tracePt t="10591" x="4413250" y="4229100"/>
          <p14:tracePt t="10606" x="4438650" y="4248150"/>
          <p14:tracePt t="10624" x="4476750" y="4286250"/>
          <p14:tracePt t="10641" x="4483100" y="4324350"/>
          <p14:tracePt t="10659" x="4489450" y="4362450"/>
          <p14:tracePt t="10672" x="0" y="0"/>
        </p14:tracePtLst>
        <p14:tracePtLst>
          <p14:tracePt t="11333" x="5416550" y="3771900"/>
          <p14:tracePt t="11417" x="5391150" y="3759200"/>
          <p14:tracePt t="11426" x="5359400" y="3727450"/>
          <p14:tracePt t="11437" x="5321300" y="3702050"/>
          <p14:tracePt t="11454" x="5219700" y="3625850"/>
          <p14:tracePt t="11470" x="5162550" y="3575050"/>
          <p14:tracePt t="11487" x="5099050" y="3486150"/>
          <p14:tracePt t="11505" x="5086350" y="3441700"/>
          <p14:tracePt t="11521" x="5092700" y="3365500"/>
          <p14:tracePt t="11537" x="5130800" y="3308350"/>
          <p14:tracePt t="11555" x="5168900" y="3244850"/>
          <p14:tracePt t="11572" x="5264150" y="3162300"/>
          <p14:tracePt t="11588" x="5334000" y="3111500"/>
          <p14:tracePt t="11605" x="5403850" y="3067050"/>
          <p14:tracePt t="11621" x="5511800" y="3016250"/>
          <p14:tracePt t="11637" x="5594350" y="2997200"/>
          <p14:tracePt t="11654" x="5664200" y="2984500"/>
          <p14:tracePt t="11669" x="5772150" y="2965450"/>
          <p14:tracePt t="11686" x="5842000" y="2959100"/>
          <p14:tracePt t="11706" x="5911850" y="2952750"/>
          <p14:tracePt t="11719" x="5956300" y="2959100"/>
          <p14:tracePt t="11738" x="6000750" y="2978150"/>
          <p14:tracePt t="11755" x="6026150" y="3003550"/>
          <p14:tracePt t="11771" x="6038850" y="3035300"/>
          <p14:tracePt t="11791" x="6038850" y="3079750"/>
          <p14:tracePt t="11796" x="6019800" y="3098800"/>
          <p14:tracePt t="11803" x="6007100" y="3124200"/>
          <p14:tracePt t="11820" x="5937250" y="3187700"/>
          <p14:tracePt t="11838" x="5810250" y="3289300"/>
          <p14:tracePt t="11853" x="5727700" y="3346450"/>
          <p14:tracePt t="11869" x="5645150" y="3371850"/>
          <p14:tracePt t="11888" x="5480050" y="3397250"/>
          <p14:tracePt t="11903" x="5397500" y="3397250"/>
          <p14:tracePt t="11919" x="5346700" y="3384550"/>
          <p14:tracePt t="11936" x="5251450" y="3352800"/>
          <p14:tracePt t="11953" x="5200650" y="3321050"/>
          <p14:tracePt t="11973" x="5162550" y="3257550"/>
          <p14:tracePt t="11990" x="5149850" y="3219450"/>
          <p14:tracePt t="12007" x="5143500" y="3168650"/>
          <p14:tracePt t="12022" x="5143500" y="3143250"/>
          <p14:tracePt t="12037" x="5149850" y="3130550"/>
          <p14:tracePt t="12054" x="5168900" y="3124200"/>
          <p14:tracePt t="12057" x="5181600" y="3117850"/>
          <p14:tracePt t="12072" x="5213350" y="3111500"/>
          <p14:tracePt t="12087" x="5245100" y="3111500"/>
          <p14:tracePt t="12090" x="5276850" y="3117850"/>
          <p14:tracePt t="12103" x="5302250" y="3124200"/>
          <p14:tracePt t="12104" x="5327650" y="3136900"/>
          <p14:tracePt t="12122" x="5410200" y="3168650"/>
          <p14:tracePt t="12125" x="5448300" y="3187700"/>
          <p14:tracePt t="12136" x="5473700" y="3200400"/>
          <p14:tracePt t="12154" x="5543550" y="3251200"/>
          <p14:tracePt t="12170" x="5581650" y="3276600"/>
          <p14:tracePt t="12189" x="5613400" y="3327400"/>
          <p14:tracePt t="12209" x="5619750" y="3352800"/>
          <p14:tracePt t="12211" x="5626100" y="3365500"/>
          <p14:tracePt t="12219" x="5626100" y="3384550"/>
          <p14:tracePt t="12237" x="5619750" y="3454400"/>
          <p14:tracePt t="12252" x="5607050" y="3498850"/>
          <p14:tracePt t="12269" x="5575300" y="3543300"/>
          <p14:tracePt t="12285" x="5537200" y="3594100"/>
          <p14:tracePt t="12310" x="5410200" y="3663950"/>
          <p14:tracePt t="12318" x="5365750" y="3670300"/>
          <p14:tracePt t="12340" x="5257800" y="3644900"/>
          <p14:tracePt t="12343" x="5226050" y="3619500"/>
          <p14:tracePt t="12354" x="5194300" y="3600450"/>
          <p14:tracePt t="12357" x="5168900" y="3568700"/>
          <p14:tracePt t="12368" x="5149850" y="3543300"/>
          <p14:tracePt t="12385" x="5111750" y="3473450"/>
          <p14:tracePt t="12402" x="5105400" y="3441700"/>
          <p14:tracePt t="12417" x="5118100" y="3403600"/>
          <p14:tracePt t="12420" x="5124450" y="3384550"/>
          <p14:tracePt t="12437" x="5143500" y="3308350"/>
          <p14:tracePt t="12458" x="5213350" y="3187700"/>
          <p14:tracePt t="12462" x="5245100" y="3155950"/>
          <p14:tracePt t="12470" x="5264150" y="3130550"/>
          <p14:tracePt t="12492" x="5359400" y="3079750"/>
          <p14:tracePt t="12500" x="5384800" y="3067050"/>
          <p14:tracePt t="12523" x="5499100" y="3054350"/>
          <p14:tracePt t="12537" x="5562600" y="3054350"/>
          <p14:tracePt t="12540" x="5607050" y="3054350"/>
          <p14:tracePt t="12552" x="5645150" y="3060700"/>
          <p14:tracePt t="12554" x="5676900" y="3067050"/>
          <p14:tracePt t="12570" x="5740400" y="3098800"/>
          <p14:tracePt t="12585" x="5784850" y="3130550"/>
          <p14:tracePt t="12603" x="5829300" y="3206750"/>
          <p14:tracePt t="12619" x="5829300" y="3263900"/>
          <p14:tracePt t="12638" x="5816600" y="3352800"/>
          <p14:tracePt t="12654" x="5772150" y="3429000"/>
          <p14:tracePt t="12662" x="5746750" y="3467100"/>
          <p14:tracePt t="12667" x="5708650" y="3492500"/>
          <p14:tracePt t="12685" x="5626100" y="3556000"/>
          <p14:tracePt t="12704" x="5499100" y="3600450"/>
          <p14:tracePt t="12722" x="5410200" y="3619500"/>
          <p14:tracePt t="12725" x="5365750" y="3619500"/>
          <p14:tracePt t="12734" x="5334000" y="3619500"/>
          <p14:tracePt t="12753" x="5245100" y="3600450"/>
          <p14:tracePt t="12757" x="5219700" y="3594100"/>
          <p14:tracePt t="12768" x="5207000" y="3575050"/>
          <p14:tracePt t="12787" x="5156200" y="3492500"/>
          <p14:tracePt t="12802" x="5149850" y="3460750"/>
          <p14:tracePt t="12822" x="5149850" y="3397250"/>
          <p14:tracePt t="12837" x="5149850" y="3359150"/>
          <p14:tracePt t="12852" x="5149850" y="3308350"/>
          <p14:tracePt t="12870" x="5168900" y="3244850"/>
          <p14:tracePt t="12887" x="5194300" y="3213100"/>
          <p14:tracePt t="12901" x="5226050" y="3181350"/>
          <p14:tracePt t="12918" x="5283200" y="3155950"/>
          <p14:tracePt t="12934" x="5340350" y="3149600"/>
          <p14:tracePt t="12952" x="5410200" y="3143250"/>
          <p14:tracePt t="12969" x="5499100" y="3136900"/>
          <p14:tracePt t="12984" x="5568950" y="3149600"/>
          <p14:tracePt t="13002" x="5689600" y="3206750"/>
          <p14:tracePt t="13016" x="5715000" y="3232150"/>
          <p14:tracePt t="13018" x="5734050" y="3257550"/>
          <p14:tracePt t="13034" x="5772150" y="3321050"/>
          <p14:tracePt t="13055" x="5784850" y="3384550"/>
          <p14:tracePt t="13067" x="5778500" y="3429000"/>
          <p14:tracePt t="13088" x="5734050" y="3486150"/>
          <p14:tracePt t="13102" x="5683250" y="3517900"/>
          <p14:tracePt t="13119" x="5607050" y="3530600"/>
          <p14:tracePt t="13137" x="5480050" y="3524250"/>
          <p14:tracePt t="13153" x="5410200" y="3486150"/>
          <p14:tracePt t="13168" x="5308600" y="3397250"/>
          <p14:tracePt t="13172" x="5276850" y="3346450"/>
          <p14:tracePt t="13185" x="5219700" y="3213100"/>
          <p14:tracePt t="13200" x="5187950" y="3105150"/>
          <p14:tracePt t="13218" x="5187950" y="3016250"/>
          <p14:tracePt t="13234" x="5207000" y="2933700"/>
          <p14:tracePt t="13250" x="5232400" y="2895600"/>
          <p14:tracePt t="13271" x="5283200" y="2870200"/>
          <p14:tracePt t="13282" x="5308600" y="2870200"/>
          <p14:tracePt t="13286" x="5327650" y="2870200"/>
          <p14:tracePt t="13301" x="5372100" y="2882900"/>
          <p14:tracePt t="13315" x="0" y="0"/>
        </p14:tracePtLst>
        <p14:tracePtLst>
          <p14:tracePt t="14100" x="2787650" y="3136900"/>
          <p14:tracePt t="14252" x="2787650" y="3130550"/>
          <p14:tracePt t="14259" x="2774950" y="3111500"/>
          <p14:tracePt t="14267" x="2762250" y="3098800"/>
          <p14:tracePt t="14281" x="2743200" y="3054350"/>
          <p14:tracePt t="14298" x="2730500" y="2997200"/>
          <p14:tracePt t="14313" x="2736850" y="2933700"/>
          <p14:tracePt t="14317" x="2749550" y="2921000"/>
          <p14:tracePt t="14331" x="2787650" y="2889250"/>
          <p14:tracePt t="14352" x="2889250" y="2806700"/>
          <p14:tracePt t="14356" x="2933700" y="2787650"/>
          <p14:tracePt t="14364" x="3003550" y="2743200"/>
          <p14:tracePt t="14381" x="3098800" y="2698750"/>
          <p14:tracePt t="14401" x="3194050" y="2647950"/>
          <p14:tracePt t="14413" x="3238500" y="2628900"/>
          <p14:tracePt t="14429" x="3276600" y="2616200"/>
          <p14:tracePt t="14451" x="3327400" y="2609850"/>
          <p14:tracePt t="14464" x="3352800" y="2616200"/>
          <p14:tracePt t="14479" x="3378200" y="2628900"/>
          <p14:tracePt t="14496" x="3409950" y="2673350"/>
          <p14:tracePt t="14512" x="3422650" y="2711450"/>
          <p14:tracePt t="14532" x="3422650" y="2806700"/>
          <p14:tracePt t="14549" x="3416300" y="2889250"/>
          <p14:tracePt t="14563" x="3378200" y="2990850"/>
          <p14:tracePt t="14581" x="3282950" y="3105150"/>
          <p14:tracePt t="14596" x="3206750" y="3175000"/>
          <p14:tracePt t="14613" x="3111500" y="3238500"/>
          <p14:tracePt t="14632" x="2959100" y="3333750"/>
          <p14:tracePt t="14648" x="2863850" y="3371850"/>
          <p14:tracePt t="14666" x="2711450" y="3416300"/>
          <p14:tracePt t="14683" x="2647950" y="3435350"/>
          <p14:tracePt t="14697" x="2590800" y="3448050"/>
          <p14:tracePt t="14713" x="2514600" y="3454400"/>
          <p14:tracePt t="14732" x="2476500" y="3441700"/>
          <p14:tracePt t="14734" x="2451100" y="3429000"/>
          <p14:tracePt t="14745" x="2432050" y="3409950"/>
          <p14:tracePt t="14764" x="2368550" y="3340100"/>
          <p14:tracePt t="14779" x="2343150" y="3276600"/>
          <p14:tracePt t="14796" x="2330450" y="3213100"/>
          <p14:tracePt t="14798" x="2330450" y="3200400"/>
          <p14:tracePt t="14812" x="2330450" y="3155950"/>
          <p14:tracePt t="14830" x="2343150" y="3117850"/>
          <p14:tracePt t="14849" x="2387600" y="3035300"/>
          <p14:tracePt t="14863" x="2432050" y="2959100"/>
          <p14:tracePt t="14882" x="2514600" y="2857500"/>
          <p14:tracePt t="14897" x="2552700" y="2813050"/>
          <p14:tracePt t="14902" x="2590800" y="2787650"/>
          <p14:tracePt t="14918" x="2667000" y="2736850"/>
          <p14:tracePt t="14927" x="2692400" y="2724150"/>
          <p14:tracePt t="14949" x="2743200" y="2692400"/>
          <p14:tracePt t="14951" x="2762250" y="2686050"/>
          <p14:tracePt t="14962" x="2774950" y="2679700"/>
          <p14:tracePt t="14982" x="2819400" y="2667000"/>
          <p14:tracePt t="14997" x="2851150" y="2654300"/>
          <p14:tracePt t="15014" x="2914650" y="2635250"/>
          <p14:tracePt t="15031" x="2952750" y="2635250"/>
          <p14:tracePt t="15036" x="2978150" y="2635250"/>
          <p14:tracePt t="15044" x="2990850" y="2635250"/>
          <p14:tracePt t="15062" x="3028950" y="2654300"/>
          <p14:tracePt t="15065" x="3048000" y="2660650"/>
          <p14:tracePt t="15078" x="3067050" y="2679700"/>
          <p14:tracePt t="15096" x="3105150" y="2711450"/>
          <p14:tracePt t="15112" x="3117850" y="2724150"/>
          <p14:tracePt t="15131" x="3117850" y="2762250"/>
          <p14:tracePt t="15133" x="3105150" y="2774950"/>
          <p14:tracePt t="15144" x="3092450" y="2787650"/>
          <p14:tracePt t="15165" x="3016250" y="2857500"/>
          <p14:tracePt t="15178" x="2946400" y="2889250"/>
          <p14:tracePt t="15196" x="2832100" y="2940050"/>
          <p14:tracePt t="15213" x="2698750" y="2978150"/>
          <p14:tracePt t="15228" x="2609850" y="2984500"/>
          <p14:tracePt t="15246" x="2533650" y="2984500"/>
          <p14:tracePt t="15247" x="0" y="0"/>
        </p14:tracePtLst>
        <p14:tracePtLst>
          <p14:tracePt t="15833" x="1447800" y="4044950"/>
          <p14:tracePt t="15967" x="1428750" y="4038600"/>
          <p14:tracePt t="15974" x="1409700" y="4025900"/>
          <p14:tracePt t="15992" x="1346200" y="3943350"/>
          <p14:tracePt t="16009" x="1308100" y="3886200"/>
          <p14:tracePt t="16025" x="1276350" y="3822700"/>
          <p14:tracePt t="16028" x="1263650" y="3810000"/>
          <p14:tracePt t="16043" x="1250950" y="3771900"/>
          <p14:tracePt t="16060" x="1250950" y="3746500"/>
          <p14:tracePt t="16062" x="1250950" y="3721100"/>
          <p14:tracePt t="16076" x="1250950" y="3683000"/>
          <p14:tracePt t="16093" x="1276350" y="3625850"/>
          <p14:tracePt t="16107" x="1314450" y="3543300"/>
          <p14:tracePt t="16128" x="1422400" y="3409950"/>
          <p14:tracePt t="16144" x="1524000" y="3302000"/>
          <p14:tracePt t="16158" x="1631950" y="3194050"/>
          <p14:tracePt t="16176" x="1758950" y="3092450"/>
          <p14:tracePt t="16193" x="1816100" y="3060700"/>
          <p14:tracePt t="16212" x="1898650" y="3041650"/>
          <p14:tracePt t="16216" x="1917700" y="3041650"/>
          <p14:tracePt t="16224" x="1943100" y="3041650"/>
          <p14:tracePt t="16243" x="2006600" y="3073400"/>
          <p14:tracePt t="16263" x="2095500" y="3130550"/>
          <p14:tracePt t="16267" x="2146300" y="3168650"/>
          <p14:tracePt t="16276" x="2178050" y="3213100"/>
          <p14:tracePt t="16292" x="2228850" y="3302000"/>
          <p14:tracePt t="16296" x="2247900" y="3333750"/>
          <p14:tracePt t="16311" x="2266950" y="3429000"/>
          <p14:tracePt t="16325" x="2273300" y="3486150"/>
          <p14:tracePt t="16343" x="2260600" y="3568700"/>
          <p14:tracePt t="16361" x="2222500" y="3625850"/>
          <p14:tracePt t="16368" x="2190750" y="3651250"/>
          <p14:tracePt t="16373" x="2171700" y="3670300"/>
          <p14:tracePt t="16393" x="2063750" y="3733800"/>
          <p14:tracePt t="16400" x="2038350" y="3746500"/>
          <p14:tracePt t="16412" x="0" y="0"/>
        </p14:tracePtLst>
        <p14:tracePtLst>
          <p14:tracePt t="20187" x="8280400" y="2171700"/>
          <p14:tracePt t="20416" x="8293100" y="2165350"/>
          <p14:tracePt t="20422" x="8312150" y="2152650"/>
          <p14:tracePt t="20431" x="8362950" y="2127250"/>
          <p14:tracePt t="20451" x="8413750" y="2108200"/>
          <p14:tracePt t="20453" x="8439150" y="2101850"/>
          <p14:tracePt t="20464" x="8464550" y="2089150"/>
          <p14:tracePt t="20483" x="8534400" y="2076450"/>
          <p14:tracePt t="20498" x="8578850" y="2070100"/>
          <p14:tracePt t="20515" x="8642350" y="2057400"/>
          <p14:tracePt t="20531" x="8674100" y="2057400"/>
          <p14:tracePt t="20552" x="8737600" y="2051050"/>
          <p14:tracePt t="20563" x="8763000" y="2051050"/>
          <p14:tracePt t="20581" x="8826500" y="2044700"/>
          <p14:tracePt t="20585" x="8845550" y="2038350"/>
          <p14:tracePt t="20596" x="8864600" y="2038350"/>
          <p14:tracePt t="20617" x="8909050" y="2038350"/>
          <p14:tracePt t="20620" x="8921750" y="2038350"/>
          <p14:tracePt t="20629" x="8940800" y="2038350"/>
          <p14:tracePt t="20648" x="8978900" y="2038350"/>
          <p14:tracePt t="20665" x="9004300" y="2038350"/>
          <p14:tracePt t="20680" x="9023350" y="2038350"/>
          <p14:tracePt t="20697" x="9055100" y="2038350"/>
          <p14:tracePt t="20715" x="9074150" y="2038350"/>
          <p14:tracePt t="20731" x="9105900" y="2038350"/>
          <p14:tracePt t="20736" x="9112250" y="2038350"/>
          <p14:tracePt t="20747" x="9137650" y="2038350"/>
          <p14:tracePt t="20755" x="9150350" y="2038350"/>
          <p14:tracePt t="20761" x="9169400" y="2044700"/>
          <p14:tracePt t="20783" x="9213850" y="2044700"/>
          <p14:tracePt t="20789" x="9226550" y="2051050"/>
          <p14:tracePt t="20796" x="9245600" y="2051050"/>
          <p14:tracePt t="20812" x="9271000" y="2051050"/>
          <p14:tracePt t="20829" x="9302750" y="2051050"/>
          <p14:tracePt t="20849" x="9353550" y="2057400"/>
          <p14:tracePt t="20863" x="9385300" y="2057400"/>
          <p14:tracePt t="20882" x="9429750" y="2063750"/>
          <p14:tracePt t="20898" x="9474200" y="2063750"/>
          <p14:tracePt t="20915" x="9531350" y="2076450"/>
          <p14:tracePt t="20931" x="9563100" y="2082800"/>
          <p14:tracePt t="20948" x="9601200" y="2089150"/>
          <p14:tracePt t="20964" x="9639300" y="2089150"/>
          <p14:tracePt t="20982" x="9664700" y="2089150"/>
          <p14:tracePt t="20997" x="9690100" y="2089150"/>
          <p14:tracePt t="21001" x="9709150" y="2089150"/>
          <p14:tracePt t="21012" x="9715500" y="2089150"/>
          <p14:tracePt t="21030" x="9747250" y="2089150"/>
          <p14:tracePt t="21045" x="9766300" y="2089150"/>
          <p14:tracePt t="21062" x="9798050" y="2089150"/>
          <p14:tracePt t="21079" x="9829800" y="2089150"/>
          <p14:tracePt t="21097" x="9855200" y="2089150"/>
          <p14:tracePt t="21112" x="9886950" y="2089150"/>
          <p14:tracePt t="21118" x="9893300" y="2089150"/>
          <p14:tracePt t="21127" x="9906000" y="2089150"/>
          <p14:tracePt t="21147" x="9937750" y="2089150"/>
          <p14:tracePt t="21162" x="9956800" y="2089150"/>
          <p14:tracePt t="21180" x="9975850" y="2089150"/>
          <p14:tracePt t="21183" x="9988550" y="2089150"/>
          <p14:tracePt t="21197" x="10007600" y="2089150"/>
          <p14:tracePt t="21212" x="10020300" y="2089150"/>
          <p14:tracePt t="21228" x="10033000" y="2089150"/>
          <p14:tracePt t="21247" x="10052050" y="2089150"/>
          <p14:tracePt t="21263" x="10064750" y="2089150"/>
          <p14:tracePt t="21278" x="10083800" y="2089150"/>
          <p14:tracePt t="21297" x="10109200" y="2089150"/>
          <p14:tracePt t="21311" x="10134600" y="2089150"/>
          <p14:tracePt t="21327" x="10160000" y="2089150"/>
          <p14:tracePt t="21331" x="10172700" y="2089150"/>
          <p14:tracePt t="21345" x="10198100" y="2089150"/>
          <p14:tracePt t="21362" x="10223500" y="2095500"/>
          <p14:tracePt t="21380" x="10261600" y="2095500"/>
          <p14:tracePt t="21395" x="10287000" y="2095500"/>
          <p14:tracePt t="21412" x="10312400" y="2095500"/>
          <p14:tracePt t="21430" x="10337800" y="2101850"/>
          <p14:tracePt t="21445" x="10350500" y="2101850"/>
          <p14:tracePt t="21448" x="10356850" y="2101850"/>
          <p14:tracePt t="21477" x="10369550" y="2101850"/>
          <p14:tracePt t="21495" x="10382250" y="2101850"/>
          <p14:tracePt t="21512" x="10394950" y="2101850"/>
          <p14:tracePt t="21526" x="10401300" y="2101850"/>
          <p14:tracePt t="21545" x="10414000" y="2101850"/>
          <p14:tracePt t="21560" x="10426700" y="2101850"/>
          <p14:tracePt t="21576" x="10439400" y="2101850"/>
          <p14:tracePt t="21595" x="10464800" y="2101850"/>
          <p14:tracePt t="21613" x="10477500" y="2101850"/>
          <p14:tracePt t="21629" x="10496550" y="2101850"/>
          <p14:tracePt t="21632" x="10502900" y="2101850"/>
          <p14:tracePt t="21644" x="10515600" y="2101850"/>
          <p14:tracePt t="21661" x="10547350" y="2101850"/>
          <p14:tracePt t="21677" x="10560050" y="2101850"/>
          <p14:tracePt t="21697" x="10591800" y="2101850"/>
          <p14:tracePt t="21701" x="10598150" y="2101850"/>
          <p14:tracePt t="21709" x="10610850" y="2101850"/>
          <p14:tracePt t="21730" x="10629900" y="2101850"/>
          <p14:tracePt t="21749" x="10642600" y="2101850"/>
          <p14:tracePt t="21750" x="10648950" y="2101850"/>
          <p14:tracePt t="21759" x="10655300" y="2101850"/>
          <p14:tracePt t="21777" x="10668000" y="2101850"/>
          <p14:tracePt t="21795" x="10693400" y="2101850"/>
          <p14:tracePt t="21812" x="10718800" y="2095500"/>
          <p14:tracePt t="21815" x="10731500" y="2095500"/>
          <p14:tracePt t="21828" x="10750550" y="2095500"/>
          <p14:tracePt t="21843" x="10782300" y="2095500"/>
          <p14:tracePt t="21860" x="10807700" y="2095500"/>
          <p14:tracePt t="21877" x="10839450" y="2089150"/>
          <p14:tracePt t="21894" x="10864850" y="2089150"/>
          <p14:tracePt t="21912" x="10890250" y="2089150"/>
          <p14:tracePt t="21927" x="10902950" y="2089150"/>
          <p14:tracePt t="21943" x="10915650" y="2089150"/>
          <p14:tracePt t="21963" x="10941050" y="2089150"/>
          <p14:tracePt t="21976" x="10953750" y="2089150"/>
          <p14:tracePt t="21995" x="10972800" y="2089150"/>
          <p14:tracePt t="21997" x="10979150" y="2089150"/>
          <p14:tracePt t="22013" x="10991850" y="2089150"/>
          <p14:tracePt t="22026" x="11010900" y="2089150"/>
          <p14:tracePt t="22045" x="11029950" y="2089150"/>
          <p14:tracePt t="22062" x="11049000" y="2089150"/>
          <p14:tracePt t="22076" x="11055350" y="2089150"/>
          <p14:tracePt t="22094" x="11068050" y="2089150"/>
          <p14:tracePt t="22111" x="11080750" y="2089150"/>
          <p14:tracePt t="22132" x="11087100" y="2089150"/>
          <p14:tracePt t="22187" x="11093450" y="2089150"/>
          <p14:tracePt t="22221" x="0" y="0"/>
        </p14:tracePtLst>
        <p14:tracePtLst>
          <p14:tracePt t="23065" x="8451850" y="2692400"/>
          <p14:tracePt t="23300" x="8464550" y="2692400"/>
          <p14:tracePt t="23309" x="8483600" y="2692400"/>
          <p14:tracePt t="23325" x="8515350" y="2692400"/>
          <p14:tracePt t="23340" x="8553450" y="2692400"/>
          <p14:tracePt t="23344" x="8566150" y="2692400"/>
          <p14:tracePt t="23356" x="8585200" y="2692400"/>
          <p14:tracePt t="23359" x="8604250" y="2692400"/>
          <p14:tracePt t="23374" x="8642350" y="2692400"/>
          <p14:tracePt t="23381" x="8661400" y="2692400"/>
          <p14:tracePt t="23388" x="8674100" y="2692400"/>
          <p14:tracePt t="23406" x="8712200" y="2692400"/>
          <p14:tracePt t="23411" x="8731250" y="2692400"/>
          <p14:tracePt t="23422" x="8769350" y="2692400"/>
          <p14:tracePt t="23439" x="8807450" y="2692400"/>
          <p14:tracePt t="23457" x="8864600" y="2692400"/>
          <p14:tracePt t="23474" x="8902700" y="2692400"/>
          <p14:tracePt t="23492" x="8972550" y="2698750"/>
          <p14:tracePt t="23505" x="9004300" y="2698750"/>
          <p14:tracePt t="23522" x="9042400" y="2698750"/>
          <p14:tracePt t="23542" x="9086850" y="2698750"/>
          <p14:tracePt t="23557" x="9118600" y="2698750"/>
          <p14:tracePt t="23572" x="9144000" y="2698750"/>
          <p14:tracePt t="23591" x="9188450" y="2698750"/>
          <p14:tracePt t="23610" x="9239250" y="2698750"/>
          <p14:tracePt t="23617" x="9258300" y="2698750"/>
          <p14:tracePt t="23640" x="9315450" y="2705100"/>
          <p14:tracePt t="23657" x="9359900" y="2711450"/>
          <p14:tracePt t="23671" x="9398000" y="2711450"/>
          <p14:tracePt t="23674" x="9423400" y="2711450"/>
          <p14:tracePt t="23688" x="9455150" y="2717800"/>
          <p14:tracePt t="23704" x="9493250" y="2717800"/>
          <p14:tracePt t="23708" x="9505950" y="2717800"/>
          <p14:tracePt t="23723" x="9537700" y="2717800"/>
          <p14:tracePt t="23738" x="9569450" y="2717800"/>
          <p14:tracePt t="23758" x="9613900" y="2717800"/>
          <p14:tracePt t="23770" x="9632950" y="2724150"/>
          <p14:tracePt t="23790" x="9677400" y="2724150"/>
          <p14:tracePt t="23809" x="9728200" y="2736850"/>
          <p14:tracePt t="23822" x="9759950" y="2736850"/>
          <p14:tracePt t="23836" x="9791700" y="2736850"/>
          <p14:tracePt t="23858" x="9823450" y="2743200"/>
          <p14:tracePt t="23872" x="9848850" y="2743200"/>
          <p14:tracePt t="23890" x="9861550" y="2743200"/>
          <p14:tracePt t="23910" x="9893300" y="2743200"/>
          <p14:tracePt t="23911" x="9899650" y="2743200"/>
          <p14:tracePt t="23920" x="9912350" y="2743200"/>
          <p14:tracePt t="23938" x="9931400" y="2743200"/>
          <p14:tracePt t="23957" x="9963150" y="2749550"/>
          <p14:tracePt t="23971" x="9975850" y="2749550"/>
          <p14:tracePt t="23991" x="10007600" y="2749550"/>
          <p14:tracePt t="24005" x="10026650" y="2749550"/>
          <p14:tracePt t="24021" x="10045700" y="2749550"/>
          <p14:tracePt t="24040" x="10077450" y="2749550"/>
          <p14:tracePt t="24055" x="10096500" y="2749550"/>
          <p14:tracePt t="24073" x="10128250" y="2749550"/>
          <p14:tracePt t="24089" x="10153650" y="2749550"/>
          <p14:tracePt t="24094" x="10160000" y="2743200"/>
          <p14:tracePt t="24103" x="10172700" y="2743200"/>
          <p14:tracePt t="24121" x="10198100" y="2743200"/>
          <p14:tracePt t="24139" x="10223500" y="2743200"/>
          <p14:tracePt t="24153" x="10242550" y="2743200"/>
          <p14:tracePt t="24173" x="10267950" y="2736850"/>
          <p14:tracePt t="24189" x="10287000" y="2736850"/>
          <p14:tracePt t="24203" x="10306050" y="2730500"/>
          <p14:tracePt t="24220" x="10325100" y="2730500"/>
          <p14:tracePt t="24225" x="10331450" y="2730500"/>
          <p14:tracePt t="24237" x="10356850" y="2724150"/>
          <p14:tracePt t="24254" x="10382250" y="2724150"/>
          <p14:tracePt t="24273" x="10433050" y="2724150"/>
          <p14:tracePt t="24288" x="10452100" y="2724150"/>
          <p14:tracePt t="24308" x="10490200" y="2717800"/>
          <p14:tracePt t="24322" x="10509250" y="2717800"/>
          <p14:tracePt t="24337" x="10534650" y="2717800"/>
          <p14:tracePt t="24355" x="10553700" y="2711450"/>
          <p14:tracePt t="24372" x="10572750" y="2711450"/>
          <p14:tracePt t="24376" x="10579100" y="2711450"/>
          <p14:tracePt t="24386" x="10591800" y="2711450"/>
          <p14:tracePt t="24405" x="10617200" y="2711450"/>
          <p14:tracePt t="24421" x="10623550" y="2711450"/>
          <p14:tracePt t="24435" x="10642600" y="2717800"/>
          <p14:tracePt t="24454" x="10674350" y="2724150"/>
          <p14:tracePt t="24470" x="10693400" y="2724150"/>
          <p14:tracePt t="24487" x="10737850" y="2730500"/>
          <p14:tracePt t="24502" x="10769600" y="2736850"/>
          <p14:tracePt t="24520" x="10795000" y="2736850"/>
          <p14:tracePt t="24522" x="10807700" y="2743200"/>
          <p14:tracePt t="24537" x="10826750" y="2743200"/>
          <p14:tracePt t="24553" x="10839450" y="2743200"/>
          <p14:tracePt t="24569" x="10858500" y="2743200"/>
          <p14:tracePt t="24587" x="10871200" y="2749550"/>
          <p14:tracePt t="24602" x="10883900" y="2755900"/>
          <p14:tracePt t="24620" x="10902950" y="2755900"/>
          <p14:tracePt t="24636" x="10909300" y="2755900"/>
          <p14:tracePt t="24657" x="10922000" y="2755900"/>
          <p14:tracePt t="24670" x="10928350" y="2755900"/>
          <p14:tracePt t="24689" x="10934700" y="2755900"/>
          <p14:tracePt t="24701" x="10941050" y="2762250"/>
          <p14:tracePt t="24721" x="10953750" y="2762250"/>
          <p14:tracePt t="24748" x="10960100" y="2768600"/>
          <p14:tracePt t="24771" x="10972800" y="2768600"/>
          <p14:tracePt t="24848" x="10979150" y="2768600"/>
          <p14:tracePt t="24883" x="10985500" y="2768600"/>
          <p14:tracePt t="24938" x="10985500" y="2774950"/>
          <p14:tracePt t="25011" x="10991850" y="2774950"/>
          <p14:tracePt t="25263" x="10985500" y="2774950"/>
          <p14:tracePt t="25290" x="10979150" y="2774950"/>
          <p14:tracePt t="25337" x="10972800" y="2774950"/>
          <p14:tracePt t="25360" x="10960100" y="2774950"/>
          <p14:tracePt t="25383" x="10953750" y="2787650"/>
          <p14:tracePt t="25402" x="10953750" y="2794000"/>
          <p14:tracePt t="25408" x="10947400" y="2794000"/>
          <p14:tracePt t="25429" x="10934700" y="2800350"/>
          <p14:tracePt t="25451" x="10934700" y="2806700"/>
          <p14:tracePt t="25527" x="0" y="0"/>
        </p14:tracePtLst>
        <p14:tracePtLst>
          <p14:tracePt t="26792" x="7950200" y="3752850"/>
          <p14:tracePt t="27040" x="7956550" y="3752850"/>
          <p14:tracePt t="27046" x="7962900" y="3752850"/>
          <p14:tracePt t="27078" x="7969250" y="3752850"/>
          <p14:tracePt t="27088" x="7975600" y="3752850"/>
          <p14:tracePt t="27095" x="7981950" y="3752850"/>
          <p14:tracePt t="27112" x="7988300" y="3752850"/>
          <p14:tracePt t="27131" x="7994650" y="3752850"/>
          <p14:tracePt t="27144" x="8013700" y="3752850"/>
          <p14:tracePt t="27166" x="8032750" y="3752850"/>
          <p14:tracePt t="27169" x="8039100" y="3752850"/>
          <p14:tracePt t="27178" x="8045450" y="3752850"/>
          <p14:tracePt t="27197" x="8077200" y="3752850"/>
          <p14:tracePt t="27213" x="8102600" y="3746500"/>
          <p14:tracePt t="27228" x="8134350" y="3740150"/>
          <p14:tracePt t="27246" x="8197850" y="3727450"/>
          <p14:tracePt t="27262" x="8229600" y="3727450"/>
          <p14:tracePt t="27277" x="8261350" y="3721100"/>
          <p14:tracePt t="27282" x="8274050" y="3721100"/>
          <p14:tracePt t="27297" x="8299450" y="3714750"/>
          <p14:tracePt t="27316" x="8343900" y="3714750"/>
          <p14:tracePt t="27329" x="8375650" y="3708400"/>
          <p14:tracePt t="27345" x="8401050" y="3708400"/>
          <p14:tracePt t="27351" x="8413750" y="3708400"/>
          <p14:tracePt t="27362" x="8426450" y="3708400"/>
          <p14:tracePt t="27380" x="8464550" y="3708400"/>
          <p14:tracePt t="27397" x="8489950" y="3714750"/>
          <p14:tracePt t="27412" x="8509000" y="3714750"/>
          <p14:tracePt t="27428" x="8547100" y="3714750"/>
          <p14:tracePt t="27445" x="8578850" y="3714750"/>
          <p14:tracePt t="27462" x="8610600" y="3714750"/>
          <p14:tracePt t="27478" x="8629650" y="3721100"/>
          <p14:tracePt t="27496" x="8648700" y="3721100"/>
          <p14:tracePt t="27498" x="8655050" y="3721100"/>
          <p14:tracePt t="27511" x="8674100" y="3721100"/>
          <p14:tracePt t="27528" x="8699500" y="3727450"/>
          <p14:tracePt t="27547" x="8724900" y="3733800"/>
          <p14:tracePt t="27561" x="8737600" y="3733800"/>
          <p14:tracePt t="27579" x="8750300" y="3740150"/>
          <p14:tracePt t="27596" x="8769350" y="3740150"/>
          <p14:tracePt t="27612" x="8782050" y="3740150"/>
          <p14:tracePt t="27627" x="8794750" y="3746500"/>
          <p14:tracePt t="27646" x="8820150" y="3752850"/>
          <p14:tracePt t="27660" x="8839200" y="3752850"/>
          <p14:tracePt t="27680" x="8858250" y="3752850"/>
          <p14:tracePt t="27697" x="8870950" y="3752850"/>
          <p14:tracePt t="27710" x="8877300" y="3752850"/>
          <p14:tracePt t="27727" x="8890000" y="3759200"/>
          <p14:tracePt t="27745" x="8909050" y="3759200"/>
          <p14:tracePt t="27762" x="8928100" y="3765550"/>
          <p14:tracePt t="27780" x="8947150" y="3765550"/>
          <p14:tracePt t="27795" x="8953500" y="3765550"/>
          <p14:tracePt t="27811" x="8959850" y="3765550"/>
          <p14:tracePt t="27832" x="8978900" y="3765550"/>
          <p14:tracePt t="27852" x="8985250" y="3765550"/>
          <p14:tracePt t="27860" x="8991600" y="3765550"/>
          <p14:tracePt t="27877" x="8997950" y="3765550"/>
          <p14:tracePt t="27893" x="9004300" y="3765550"/>
          <p14:tracePt t="27912" x="9010650" y="3765550"/>
          <p14:tracePt t="27928" x="9023350" y="3765550"/>
          <p14:tracePt t="27944" x="9029700" y="3765550"/>
          <p14:tracePt t="27962" x="9036050" y="3765550"/>
          <p14:tracePt t="27979" x="9042400" y="3771900"/>
          <p14:tracePt t="28000" x="9048750" y="3771900"/>
          <p14:tracePt t="28014" x="9055100" y="3771900"/>
          <p14:tracePt t="28029" x="9061450" y="3778250"/>
          <p14:tracePt t="28046" x="9067800" y="3778250"/>
          <p14:tracePt t="28063" x="9074150" y="3778250"/>
          <p14:tracePt t="28097" x="9080500" y="3778250"/>
          <p14:tracePt t="28112" x="9086850" y="3778250"/>
          <p14:tracePt t="28133" x="9093200" y="3778250"/>
          <p14:tracePt t="28142" x="9099550" y="3778250"/>
          <p14:tracePt t="28161" x="9105900" y="3778250"/>
          <p14:tracePt t="28181" x="9112250" y="3784600"/>
          <p14:tracePt t="28193" x="9118600" y="3784600"/>
          <p14:tracePt t="28211" x="9124950" y="3784600"/>
          <p14:tracePt t="28236" x="9137650" y="3790950"/>
          <p14:tracePt t="28257" x="9144000" y="3790950"/>
          <p14:tracePt t="28305" x="9150350" y="3790950"/>
          <p14:tracePt t="28340" x="9156700" y="3790950"/>
          <p14:tracePt t="28377" x="9163050" y="3790950"/>
          <p14:tracePt t="28421" x="9169400" y="3790950"/>
          <p14:tracePt t="28428" x="9175750" y="3790950"/>
          <p14:tracePt t="28459" x="9182100" y="3790950"/>
          <p14:tracePt t="28468" x="9188450" y="3790950"/>
          <p14:tracePt t="28482" x="9194800" y="3790950"/>
          <p14:tracePt t="28494" x="9207500" y="3790950"/>
          <p14:tracePt t="28507" x="9213850" y="3790950"/>
          <p14:tracePt t="28525" x="9226550" y="3790950"/>
          <p14:tracePt t="28545" x="9232900" y="3790950"/>
          <p14:tracePt t="28558" x="9245600" y="3790950"/>
          <p14:tracePt t="28581" x="9251950" y="3790950"/>
          <p14:tracePt t="28592" x="9258300" y="3784600"/>
          <p14:tracePt t="28609" x="9264650" y="3784600"/>
          <p14:tracePt t="28625" x="9271000" y="3784600"/>
          <p14:tracePt t="28641" x="9290050" y="3784600"/>
          <p14:tracePt t="28666" x="9296400" y="3784600"/>
          <p14:tracePt t="28674" x="9302750" y="3784600"/>
          <p14:tracePt t="28691" x="9309100" y="3784600"/>
          <p14:tracePt t="28708" x="9321800" y="3784600"/>
          <p14:tracePt t="28728" x="9328150" y="3784600"/>
          <p14:tracePt t="28750" x="9334500" y="3790950"/>
          <p14:tracePt t="28779" x="9340850" y="3797300"/>
          <p14:tracePt t="28820" x="9347200" y="3797300"/>
          <p14:tracePt t="28860" x="9353550" y="3797300"/>
          <p14:tracePt t="28937" x="9359900" y="3797300"/>
          <p14:tracePt t="28974" x="9366250" y="3797300"/>
          <p14:tracePt t="29115" x="9366250" y="3803650"/>
          <p14:tracePt t="29309" x="9359900" y="3803650"/>
          <p14:tracePt t="29380" x="9359900" y="3797300"/>
          <p14:tracePt t="29411" x="9353550" y="3797300"/>
          <p14:tracePt t="29443" x="9347200" y="3790950"/>
          <p14:tracePt t="29513" x="9340850" y="3790950"/>
          <p14:tracePt t="29543" x="9340850" y="3784600"/>
          <p14:tracePt t="29552" x="0" y="0"/>
        </p14:tracePtLst>
        <p14:tracePtLst>
          <p14:tracePt t="32200" x="7943850" y="4870450"/>
          <p14:tracePt t="32449" x="7950200" y="4870450"/>
          <p14:tracePt t="32457" x="7981950" y="4870450"/>
          <p14:tracePt t="32484" x="8045450" y="4870450"/>
          <p14:tracePt t="32486" x="8058150" y="4870450"/>
          <p14:tracePt t="32497" x="8083550" y="4870450"/>
          <p14:tracePt t="32515" x="8147050" y="4870450"/>
          <p14:tracePt t="32533" x="8191500" y="4870450"/>
          <p14:tracePt t="32549" x="8248650" y="4870450"/>
          <p14:tracePt t="32567" x="8280400" y="4870450"/>
          <p14:tracePt t="32573" x="8299450" y="4870450"/>
          <p14:tracePt t="32578" x="8312150" y="4870450"/>
          <p14:tracePt t="32587" x="8331200" y="4870450"/>
          <p14:tracePt t="32598" x="8356600" y="4870450"/>
          <p14:tracePt t="32614" x="8388350" y="4870450"/>
          <p14:tracePt t="32634" x="8426450" y="4870450"/>
          <p14:tracePt t="32652" x="8439150" y="4870450"/>
          <p14:tracePt t="32663" x="8464550" y="4870450"/>
          <p14:tracePt t="32684" x="8509000" y="4870450"/>
          <p14:tracePt t="32702" x="8534400" y="4870450"/>
          <p14:tracePt t="32703" x="8553450" y="4870450"/>
          <p14:tracePt t="32714" x="8559800" y="4870450"/>
          <p14:tracePt t="32732" x="8604250" y="4870450"/>
          <p14:tracePt t="32748" x="8629650" y="4870450"/>
          <p14:tracePt t="32764" x="8655050" y="4876800"/>
          <p14:tracePt t="32779" x="8667750" y="4876800"/>
          <p14:tracePt t="32785" x="8680450" y="4876800"/>
          <p14:tracePt t="32787" x="8686800" y="4876800"/>
          <p14:tracePt t="32796" x="8699500" y="4876800"/>
          <p14:tracePt t="32817" x="8731250" y="4883150"/>
          <p14:tracePt t="32830" x="8750300" y="4883150"/>
          <p14:tracePt t="32845" x="8769350" y="4883150"/>
          <p14:tracePt t="32863" x="8788400" y="4889500"/>
          <p14:tracePt t="32865" x="8801100" y="4889500"/>
          <p14:tracePt t="32880" x="8820150" y="4889500"/>
          <p14:tracePt t="32896" x="8858250" y="4895850"/>
          <p14:tracePt t="32913" x="8915400" y="4902200"/>
          <p14:tracePt t="32929" x="8947150" y="4908550"/>
          <p14:tracePt t="32947" x="8985250" y="4914900"/>
          <p14:tracePt t="32963" x="9036050" y="4921250"/>
          <p14:tracePt t="32979" x="9067800" y="4927600"/>
          <p14:tracePt t="32997" x="9118600" y="4933950"/>
          <p14:tracePt t="33013" x="9150350" y="4946650"/>
          <p14:tracePt t="33030" x="9175750" y="4946650"/>
          <p14:tracePt t="33046" x="9194800" y="4953000"/>
          <p14:tracePt t="33062" x="9226550" y="4959350"/>
          <p14:tracePt t="33079" x="9258300" y="4965700"/>
          <p14:tracePt t="33095" x="9283700" y="4972050"/>
          <p14:tracePt t="33113" x="9334500" y="4972050"/>
          <p14:tracePt t="33129" x="9359900" y="4978400"/>
          <p14:tracePt t="33146" x="9398000" y="4984750"/>
          <p14:tracePt t="33163" x="9429750" y="4984750"/>
          <p14:tracePt t="33180" x="9461500" y="4984750"/>
          <p14:tracePt t="33197" x="9480550" y="4991100"/>
          <p14:tracePt t="33212" x="9505950" y="4991100"/>
          <p14:tracePt t="33230" x="9544050" y="4997450"/>
          <p14:tracePt t="33245" x="9563100" y="4997450"/>
          <p14:tracePt t="33262" x="9594850" y="5003800"/>
          <p14:tracePt t="33265" x="9607550" y="5003800"/>
          <p14:tracePt t="33278" x="9639300" y="5003800"/>
          <p14:tracePt t="33295" x="9664700" y="5010150"/>
          <p14:tracePt t="33311" x="9696450" y="5010150"/>
          <p14:tracePt t="33330" x="9728200" y="5010150"/>
          <p14:tracePt t="33345" x="9747250" y="5016500"/>
          <p14:tracePt t="33364" x="9759950" y="5022850"/>
          <p14:tracePt t="33382" x="9772650" y="5029200"/>
          <p14:tracePt t="33394" x="9779000" y="5029200"/>
          <p14:tracePt t="33414" x="9791700" y="5029200"/>
          <p14:tracePt t="33429" x="9798050" y="5029200"/>
          <p14:tracePt t="33446" x="9804400" y="5029200"/>
          <p14:tracePt t="33461" x="9810750" y="5029200"/>
          <p14:tracePt t="33479" x="9823450" y="5029200"/>
          <p14:tracePt t="33494" x="9829800" y="5029200"/>
          <p14:tracePt t="33511" x="9842500" y="5029200"/>
          <p14:tracePt t="33529" x="9848850" y="5029200"/>
          <p14:tracePt t="33544" x="9855200" y="5035550"/>
          <p14:tracePt t="33561" x="9867900" y="5035550"/>
          <p14:tracePt t="33577" x="9874250" y="5035550"/>
          <p14:tracePt t="33598" x="9886950" y="5041900"/>
          <p14:tracePt t="33633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36AF9BE8-3171-7A3D-CFE0-1F9F12BC35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5" t="22506" r="1845" b="23058"/>
          <a:stretch/>
        </p:blipFill>
        <p:spPr>
          <a:xfrm>
            <a:off x="83463" y="1492141"/>
            <a:ext cx="6577819" cy="5062756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57D113B-8F90-F2F8-F735-29BBACC69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位移方程式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epicycloid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76E41EB-44A6-F8BB-3A52-276EBEF972F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70582" y="1825625"/>
                <a:ext cx="4483217" cy="4351338"/>
              </a:xfrm>
            </p:spPr>
            <p:txBody>
              <a:bodyPr/>
              <a:lstStyle/>
              <a:p>
                <a:endParaRPr lang="en-US" altLang="zh-TW" sz="1800" b="0" dirty="0">
                  <a:effectLst/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b="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TW" sz="2400" b="0" i="0" smtClean="0">
                            <a:effectLst/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b="0" i="0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b="0" i="0" smtClean="0"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</m:oMath>
                </a14:m>
                <a:endParaRPr lang="en-US" altLang="zh-TW" sz="2400" b="0" dirty="0">
                  <a:effectLst/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Rc</m:t>
                    </m:r>
                    <m: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Rr</m:t>
                    </m:r>
                    <m:r>
                      <a:rPr lang="zh-TW" alt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dirty="0"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zh-TW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TW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altLang="zh-TW" sz="2400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K</m:t>
                            </m:r>
                            <m:r>
                              <a:rPr lang="en-US" altLang="zh-TW" sz="240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TW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TW" sz="240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O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altLang="zh-TW" sz="24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c</m:t>
                                </m:r>
                              </m:sub>
                            </m:sSub>
                          </m:e>
                        </m:acc>
                      </m:e>
                    </m:d>
                    <m:r>
                      <a:rPr lang="zh-TW" alt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b="0" dirty="0">
                  <a:effectLst/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</m:t>
                    </m:r>
                    <m:r>
                      <a:rPr lang="zh-TW" alt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b="0" dirty="0">
                  <a:effectLst/>
                  <a:latin typeface="Menlo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ϕ</m:t>
                    </m:r>
                  </m:oMath>
                </a14:m>
                <a:endParaRPr lang="en-US" altLang="zh-TW" sz="1800" b="0" dirty="0">
                  <a:effectLst/>
                  <a:latin typeface="Menlo"/>
                </a:endParaRP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76E41EB-44A6-F8BB-3A52-276EBEF972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70582" y="1825625"/>
                <a:ext cx="4483217" cy="4351338"/>
              </a:xfrm>
              <a:blipFill>
                <a:blip r:embed="rId5"/>
                <a:stretch>
                  <a:fillRect l="-176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2BF22B6-D36D-EF23-CFD8-8FA194186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4</a:t>
            </a:fld>
            <a:endParaRPr lang="zh-TW" altLang="en-US" dirty="0"/>
          </a:p>
        </p:txBody>
      </p:sp>
      <p:pic>
        <p:nvPicPr>
          <p:cNvPr id="9" name="音訊 8">
            <a:hlinkClick r:id="" action="ppaction://media"/>
            <a:extLst>
              <a:ext uri="{FF2B5EF4-FFF2-40B4-BE49-F238E27FC236}">
                <a16:creationId xmlns:a16="http://schemas.microsoft.com/office/drawing/2014/main" id="{A9FD593C-73A3-C5A9-467B-F3E598717D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3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00"/>
    </mc:Choice>
    <mc:Fallback>
      <p:transition spd="slow" advTm="51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237" x="3505200" y="4489450"/>
          <p14:tracePt t="5286" x="3460750" y="4489450"/>
          <p14:tracePt t="5292" x="3397250" y="4489450"/>
          <p14:tracePt t="5306" x="3251200" y="4464050"/>
          <p14:tracePt t="5322" x="3111500" y="4419600"/>
          <p14:tracePt t="5340" x="2959100" y="4349750"/>
          <p14:tracePt t="5355" x="2895600" y="4311650"/>
          <p14:tracePt t="5372" x="2851150" y="4279900"/>
          <p14:tracePt t="5388" x="2825750" y="4235450"/>
          <p14:tracePt t="5405" x="2825750" y="4171950"/>
          <p14:tracePt t="5422" x="2838450" y="4133850"/>
          <p14:tracePt t="5442" x="2889250" y="4089400"/>
          <p14:tracePt t="5458" x="2927350" y="4070350"/>
          <p14:tracePt t="5459" x="2952750" y="4064000"/>
          <p14:tracePt t="5471" x="2971800" y="4064000"/>
          <p14:tracePt t="5473" x="2984500" y="4057650"/>
          <p14:tracePt t="5490" x="3016250" y="4051300"/>
          <p14:tracePt t="5506" x="3048000" y="4044950"/>
          <p14:tracePt t="5528" x="3111500" y="4025900"/>
          <p14:tracePt t="5530" x="3136900" y="4019550"/>
          <p14:tracePt t="5540" x="3149600" y="4019550"/>
          <p14:tracePt t="5555" x="3194050" y="4013200"/>
          <p14:tracePt t="5576" x="3257550" y="4000500"/>
          <p14:tracePt t="5579" x="3276600" y="4000500"/>
          <p14:tracePt t="5588" x="3295650" y="4000500"/>
          <p14:tracePt t="5603" x="3346450" y="4006850"/>
          <p14:tracePt t="5624" x="3409950" y="4032250"/>
          <p14:tracePt t="5640" x="3473450" y="4076700"/>
          <p14:tracePt t="5644" x="3511550" y="4102100"/>
          <p14:tracePt t="5655" x="3549650" y="4127500"/>
          <p14:tracePt t="5659" x="3575050" y="4152900"/>
          <p14:tracePt t="5673" x="3638550" y="4216400"/>
          <p14:tracePt t="5689" x="3670300" y="4260850"/>
          <p14:tracePt t="5707" x="3702050" y="4318000"/>
          <p14:tracePt t="5725" x="3708400" y="4362450"/>
          <p14:tracePt t="5737" x="3714750" y="4400550"/>
          <p14:tracePt t="5755" x="3695700" y="4476750"/>
          <p14:tracePt t="5771" x="3657600" y="4514850"/>
          <p14:tracePt t="5786" x="3613150" y="4546600"/>
          <p14:tracePt t="5790" x="3587750" y="4565650"/>
          <p14:tracePt t="5804" x="3524250" y="4591050"/>
          <p14:tracePt t="5822" x="3492500" y="4603750"/>
          <p14:tracePt t="5839" x="3429000" y="4597400"/>
          <p14:tracePt t="5854" x="3365500" y="4565650"/>
          <p14:tracePt t="5860" x="3333750" y="4540250"/>
          <p14:tracePt t="5869" x="3289300" y="4508500"/>
          <p14:tracePt t="5893" x="3194050" y="4425950"/>
          <p14:tracePt t="5896" x="3175000" y="4406900"/>
          <p14:tracePt t="5902" x="3162300" y="4381500"/>
          <p14:tracePt t="5921" x="3149600" y="4343400"/>
          <p14:tracePt t="5937" x="3155950" y="4286250"/>
          <p14:tracePt t="5953" x="3187700" y="4248150"/>
          <p14:tracePt t="5972" x="3257550" y="4222750"/>
          <p14:tracePt t="5988" x="3321050" y="4222750"/>
          <p14:tracePt t="6007" x="3390900" y="4229100"/>
          <p14:tracePt t="6023" x="3429000" y="4248150"/>
          <p14:tracePt t="6032" x="3454400" y="4260850"/>
          <p14:tracePt t="6036" x="3486150" y="4286250"/>
          <p14:tracePt t="6059" x="3556000" y="4343400"/>
          <p14:tracePt t="6071" x="3600450" y="4400550"/>
          <p14:tracePt t="6089" x="3644900" y="4476750"/>
          <p14:tracePt t="6092" x="3651250" y="4508500"/>
          <p14:tracePt t="6101" x="3670300" y="4565650"/>
          <p14:tracePt t="6122" x="3676650" y="4616450"/>
          <p14:tracePt t="6123" x="0" y="0"/>
        </p14:tracePtLst>
        <p14:tracePtLst>
          <p14:tracePt t="6907" x="1581150" y="4210050"/>
          <p14:tracePt t="7049" x="1581150" y="4235450"/>
          <p14:tracePt t="7054" x="1587500" y="4260850"/>
          <p14:tracePt t="7069" x="1593850" y="4318000"/>
          <p14:tracePt t="7085" x="1606550" y="4362450"/>
          <p14:tracePt t="7087" x="1625600" y="4400550"/>
          <p14:tracePt t="7102" x="1638300" y="4451350"/>
          <p14:tracePt t="7117" x="1644650" y="4489450"/>
          <p14:tracePt t="7137" x="1670050" y="4540250"/>
          <p14:tracePt t="7152" x="1676400" y="4559300"/>
          <p14:tracePt t="7167" x="1689100" y="4584700"/>
          <p14:tracePt t="7183" x="1695450" y="4610100"/>
          <p14:tracePt t="7202" x="1720850" y="4654550"/>
          <p14:tracePt t="7217" x="1739900" y="4679950"/>
          <p14:tracePt t="7236" x="1765300" y="4724400"/>
          <p14:tracePt t="7251" x="1790700" y="4749800"/>
          <p14:tracePt t="7268" x="1809750" y="4775200"/>
          <p14:tracePt t="7271" x="1816100" y="4787900"/>
          <p14:tracePt t="7283" x="1835150" y="4794250"/>
          <p14:tracePt t="7302" x="1866900" y="4832350"/>
          <p14:tracePt t="7307" x="1879600" y="4838700"/>
          <p14:tracePt t="7320" x="1898650" y="4845050"/>
          <p14:tracePt t="7334" x="1911350" y="4857750"/>
          <p14:tracePt t="7350" x="1930400" y="4857750"/>
          <p14:tracePt t="7368" x="1968500" y="4857750"/>
          <p14:tracePt t="7384" x="2012950" y="4857750"/>
          <p14:tracePt t="7399" x="2089150" y="4857750"/>
          <p14:tracePt t="7416" x="2266950" y="4838700"/>
          <p14:tracePt t="7433" x="2387600" y="4813300"/>
          <p14:tracePt t="7449" x="2527300" y="4800600"/>
          <p14:tracePt t="7467" x="2711450" y="4768850"/>
          <p14:tracePt t="7483" x="2832100" y="4749800"/>
          <p14:tracePt t="7502" x="3035300" y="4718050"/>
          <p14:tracePt t="7515" x="3175000" y="4692650"/>
          <p14:tracePt t="7533" x="3314700" y="4673600"/>
          <p14:tracePt t="7549" x="3435350" y="4660900"/>
          <p14:tracePt t="7568" x="3606800" y="4629150"/>
          <p14:tracePt t="7572" x="3651250" y="4622800"/>
          <p14:tracePt t="7581" x="3740150" y="4610100"/>
          <p14:tracePt t="7600" x="3924300" y="4572000"/>
          <p14:tracePt t="7618" x="4057650" y="4552950"/>
          <p14:tracePt t="7633" x="4229100" y="4514850"/>
          <p14:tracePt t="7649" x="4438650" y="4464050"/>
          <p14:tracePt t="7666" x="4559300" y="4432300"/>
          <p14:tracePt t="7681" x="4686300" y="4406900"/>
          <p14:tracePt t="7699" x="4864100" y="4375150"/>
          <p14:tracePt t="7717" x="4959350" y="4368800"/>
          <p14:tracePt t="7718" x="5003800" y="4356100"/>
          <p14:tracePt t="7732" x="5041900" y="4349750"/>
          <p14:tracePt t="7733" x="5086350" y="4343400"/>
          <p14:tracePt t="7749" x="5143500" y="4337050"/>
          <p14:tracePt t="7765" x="5200650" y="4330700"/>
          <p14:tracePt t="7783" x="5295900" y="4324350"/>
          <p14:tracePt t="7797" x="5365750" y="4324350"/>
          <p14:tracePt t="7815" x="5429250" y="4324350"/>
          <p14:tracePt t="7834" x="5499100" y="4324350"/>
          <p14:tracePt t="7853" x="5549900" y="4324350"/>
          <p14:tracePt t="7868" x="5581650" y="4324350"/>
          <p14:tracePt t="7887" x="5626100" y="4324350"/>
          <p14:tracePt t="7904" x="5638800" y="4324350"/>
          <p14:tracePt t="7916" x="5645150" y="4324350"/>
          <p14:tracePt t="7931" x="5651500" y="4324350"/>
          <p14:tracePt t="7972" x="5645150" y="4324350"/>
          <p14:tracePt t="7980" x="5638800" y="4324350"/>
          <p14:tracePt t="7988" x="5632450" y="4324350"/>
          <p14:tracePt t="7997" x="5626100" y="4318000"/>
          <p14:tracePt t="8016" x="5600700" y="4298950"/>
          <p14:tracePt t="8032" x="5594350" y="4292600"/>
          <p14:tracePt t="8050" x="5581650" y="4273550"/>
          <p14:tracePt t="8067" x="5575300" y="4260850"/>
          <p14:tracePt t="8082" x="5575300" y="4241800"/>
          <p14:tracePt t="8100" x="5568950" y="4216400"/>
          <p14:tracePt t="8114" x="5568950" y="4197350"/>
          <p14:tracePt t="8133" x="5568950" y="4178300"/>
          <p14:tracePt t="8149" x="5568950" y="4171950"/>
          <p14:tracePt t="8168" x="5568950" y="4165600"/>
          <p14:tracePt t="8184" x="5568950" y="4159250"/>
          <p14:tracePt t="8205" x="0" y="0"/>
        </p14:tracePtLst>
        <p14:tracePtLst>
          <p14:tracePt t="8933" x="5486400" y="4889500"/>
          <p14:tracePt t="8992" x="5448300" y="4883150"/>
          <p14:tracePt t="8999" x="5422900" y="4870450"/>
          <p14:tracePt t="9011" x="5346700" y="4826000"/>
          <p14:tracePt t="9032" x="5251450" y="4775200"/>
          <p14:tracePt t="9047" x="5219700" y="4749800"/>
          <p14:tracePt t="9064" x="5200650" y="4730750"/>
          <p14:tracePt t="9066" x="5187950" y="4724400"/>
          <p14:tracePt t="9081" x="5168900" y="4673600"/>
          <p14:tracePt t="9096" x="5143500" y="4584700"/>
          <p14:tracePt t="9112" x="5092700" y="4438650"/>
          <p14:tracePt t="9132" x="4997450" y="4083050"/>
          <p14:tracePt t="9135" x="4959350" y="3956050"/>
          <p14:tracePt t="9144" x="4927600" y="3810000"/>
          <p14:tracePt t="9163" x="4883150" y="3416300"/>
          <p14:tracePt t="9179" x="4883150" y="3213100"/>
          <p14:tracePt t="9185" x="4883150" y="3105150"/>
          <p14:tracePt t="9193" x="4883150" y="3016250"/>
          <p14:tracePt t="9211" x="4908550" y="2895600"/>
          <p14:tracePt t="9228" x="4946650" y="2768600"/>
          <p14:tracePt t="9246" x="4965700" y="2730500"/>
          <p14:tracePt t="9247" x="4978400" y="2711450"/>
          <p14:tracePt t="9261" x="5035550" y="2673350"/>
          <p14:tracePt t="9279" x="5118100" y="2635250"/>
          <p14:tracePt t="9296" x="5200650" y="2603500"/>
          <p14:tracePt t="9311" x="5340350" y="2578100"/>
          <p14:tracePt t="9329" x="5429250" y="2565400"/>
          <p14:tracePt t="9346" x="5600700" y="2571750"/>
          <p14:tracePt t="9368" x="5797550" y="2616200"/>
          <p14:tracePt t="9375" x="5867400" y="2641600"/>
          <p14:tracePt t="9385" x="5924550" y="2667000"/>
          <p14:tracePt t="9398" x="6038850" y="2743200"/>
          <p14:tracePt t="9413" x="6146800" y="2825750"/>
          <p14:tracePt t="9431" x="6261100" y="2952750"/>
          <p14:tracePt t="9437" x="6305550" y="2997200"/>
          <p14:tracePt t="9464" x="6394450" y="3111500"/>
          <p14:tracePt t="9467" x="6445250" y="3181350"/>
          <p14:tracePt t="9477" x="6489700" y="3244850"/>
          <p14:tracePt t="9493" x="6616700" y="3435350"/>
          <p14:tracePt t="9515" x="6737350" y="3638550"/>
          <p14:tracePt t="9527" x="6769100" y="3708400"/>
          <p14:tracePt t="9547" x="6851650" y="3911600"/>
          <p14:tracePt t="9549" x="6870700" y="3962400"/>
          <p14:tracePt t="9560" x="6877050" y="4006850"/>
          <p14:tracePt t="9578" x="6883400" y="4127500"/>
          <p14:tracePt t="9593" x="6877050" y="4197350"/>
          <p14:tracePt t="9615" x="6813550" y="4337050"/>
          <p14:tracePt t="9627" x="6750050" y="4432300"/>
          <p14:tracePt t="9646" x="6654800" y="4559300"/>
          <p14:tracePt t="9650" x="6604000" y="4641850"/>
          <p14:tracePt t="9664" x="6502400" y="4775200"/>
          <p14:tracePt t="9677" x="6388100" y="4946650"/>
          <p14:tracePt t="9694" x="6242050" y="5118100"/>
          <p14:tracePt t="9696" x="6146800" y="5238750"/>
          <p14:tracePt t="9710" x="5975350" y="5435600"/>
          <p14:tracePt t="9729" x="5835650" y="5575300"/>
          <p14:tracePt t="9742" x="5727700" y="5664200"/>
          <p14:tracePt t="9763" x="5594350" y="5727700"/>
          <p14:tracePt t="9769" x="5543550" y="5740400"/>
          <p14:tracePt t="9776" x="5499100" y="5740400"/>
          <p14:tracePt t="9793" x="5410200" y="5753100"/>
          <p14:tracePt t="9814" x="5334000" y="5721350"/>
          <p14:tracePt t="9826" x="5289550" y="5683250"/>
          <p14:tracePt t="9842" x="5251450" y="5632450"/>
          <p14:tracePt t="9860" x="5213350" y="5511800"/>
          <p14:tracePt t="9877" x="5168900" y="5403850"/>
          <p14:tracePt t="9879" x="5143500" y="5346700"/>
          <p14:tracePt t="9893" x="5099050" y="5219700"/>
          <p14:tracePt t="9910" x="5035550" y="5080000"/>
          <p14:tracePt t="9927" x="4965700" y="4921250"/>
          <p14:tracePt t="9947" x="4864100" y="4711700"/>
          <p14:tracePt t="9949" x="4838700" y="4635500"/>
          <p14:tracePt t="9961" x="4813300" y="4546600"/>
          <p14:tracePt t="9975" x="4768850" y="4375150"/>
          <p14:tracePt t="9993" x="4711700" y="4146550"/>
          <p14:tracePt t="10008" x="4699000" y="4013200"/>
          <p14:tracePt t="10025" x="4679950" y="3924300"/>
          <p14:tracePt t="10030" x="4679950" y="3860800"/>
          <p14:tracePt t="10042" x="4679950" y="3746500"/>
          <p14:tracePt t="10060" x="4699000" y="3644900"/>
          <p14:tracePt t="10076" x="4730750" y="3498850"/>
          <p14:tracePt t="10093" x="4762500" y="3416300"/>
          <p14:tracePt t="10096" x="4806950" y="3371850"/>
          <p14:tracePt t="10109" x="4838700" y="3333750"/>
          <p14:tracePt t="10110" x="4864100" y="3308350"/>
          <p14:tracePt t="10126" x="4940300" y="3257550"/>
          <p14:tracePt t="10141" x="5022850" y="3225800"/>
          <p14:tracePt t="10157" x="5092700" y="3206750"/>
          <p14:tracePt t="10176" x="5213350" y="3187700"/>
          <p14:tracePt t="10192" x="5302250" y="3175000"/>
          <p14:tracePt t="10212" x="5441950" y="3181350"/>
          <p14:tracePt t="10216" x="5499100" y="3194050"/>
          <p14:tracePt t="10223" x="5549900" y="3200400"/>
          <p14:tracePt t="10242" x="5657850" y="3244850"/>
          <p14:tracePt t="10262" x="5797550" y="3314700"/>
          <p14:tracePt t="10274" x="5880100" y="3352800"/>
          <p14:tracePt t="10294" x="6000750" y="3429000"/>
          <p14:tracePt t="10308" x="6057900" y="3467100"/>
          <p14:tracePt t="10325" x="6121400" y="3511550"/>
          <p14:tracePt t="10341" x="6172200" y="3575050"/>
          <p14:tracePt t="10361" x="6242050" y="3708400"/>
          <p14:tracePt t="10364" x="6261100" y="3746500"/>
          <p14:tracePt t="10374" x="6286500" y="3784600"/>
          <p14:tracePt t="10395" x="6343650" y="3892550"/>
          <p14:tracePt t="10398" x="6356350" y="3917950"/>
          <p14:tracePt t="10408" x="6375400" y="3943350"/>
          <p14:tracePt t="10427" x="6419850" y="4032250"/>
          <p14:tracePt t="10444" x="6438900" y="4095750"/>
          <p14:tracePt t="10457" x="6445250" y="4152900"/>
          <p14:tracePt t="10474" x="6445250" y="4210050"/>
          <p14:tracePt t="10495" x="6419850" y="4286250"/>
          <p14:tracePt t="10508" x="6381750" y="4330700"/>
          <p14:tracePt t="10510" x="6356350" y="4343400"/>
          <p14:tracePt t="10524" x="6311900" y="4375150"/>
          <p14:tracePt t="10544" x="6248400" y="4419600"/>
          <p14:tracePt t="10547" x="6223000" y="4432300"/>
          <p14:tracePt t="10557" x="6172200" y="4451350"/>
          <p14:tracePt t="10577" x="5969000" y="4591050"/>
          <p14:tracePt t="10581" x="5911850" y="4622800"/>
          <p14:tracePt t="10594" x="5822950" y="4673600"/>
          <p14:tracePt t="10607" x="5676900" y="4743450"/>
          <p14:tracePt t="10609" x="5613400" y="4762500"/>
          <p14:tracePt t="10626" x="5480050" y="4775200"/>
          <p14:tracePt t="10629" x="5410200" y="4775200"/>
          <p14:tracePt t="10640" x="5340350" y="4775200"/>
          <p14:tracePt t="10660" x="5175250" y="4724400"/>
          <p14:tracePt t="10674" x="5086350" y="4648200"/>
          <p14:tracePt t="10693" x="4946650" y="4502150"/>
          <p14:tracePt t="10708" x="4870450" y="4362450"/>
          <p14:tracePt t="10725" x="4813300" y="4229100"/>
          <p14:tracePt t="10741" x="4762500" y="4064000"/>
          <p14:tracePt t="10744" x="4743450" y="3987800"/>
          <p14:tracePt t="10757" x="4737100" y="3841750"/>
          <p14:tracePt t="10776" x="4749800" y="3689350"/>
          <p14:tracePt t="10778" x="4756150" y="3613150"/>
          <p14:tracePt t="10790" x="4762500" y="3549650"/>
          <p14:tracePt t="10792" x="4781550" y="3498850"/>
          <p14:tracePt t="10808" x="4806950" y="3346450"/>
          <p14:tracePt t="10816" x="4819650" y="3289300"/>
          <p14:tracePt t="10818" x="4838700" y="3225800"/>
          <p14:tracePt t="10841" x="4889500" y="3086100"/>
          <p14:tracePt t="10847" x="4914900" y="3035300"/>
          <p14:tracePt t="10857" x="4946650" y="2997200"/>
          <p14:tracePt t="10877" x="5048250" y="2908300"/>
          <p14:tracePt t="10892" x="5124450" y="2870200"/>
          <p14:tracePt t="10898" x="5168900" y="2863850"/>
          <p14:tracePt t="10911" x="5283200" y="2857500"/>
          <p14:tracePt t="10927" x="5422900" y="2857500"/>
          <p14:tracePt t="10946" x="5588000" y="2863850"/>
          <p14:tracePt t="10960" x="5715000" y="2901950"/>
          <p14:tracePt t="10975" x="5873750" y="2952750"/>
          <p14:tracePt t="10993" x="6007100" y="3028950"/>
          <p14:tracePt t="10995" x="6057900" y="3060700"/>
          <p14:tracePt t="11007" x="6096000" y="3092450"/>
          <p14:tracePt t="11010" x="6153150" y="3124200"/>
          <p14:tracePt t="11026" x="6254750" y="3206750"/>
          <p14:tracePt t="11041" x="6350000" y="3270250"/>
          <p14:tracePt t="11058" x="6496050" y="3378200"/>
          <p14:tracePt t="11075" x="6565900" y="3460750"/>
          <p14:tracePt t="11081" x="6610350" y="3517900"/>
          <p14:tracePt t="11086" x="6642100" y="3562350"/>
          <p14:tracePt t="11108" x="6711950" y="3695700"/>
          <p14:tracePt t="11125" x="6750050" y="3765550"/>
          <p14:tracePt t="11144" x="6781800" y="3848100"/>
          <p14:tracePt t="11156" x="6788150" y="3911600"/>
          <p14:tracePt t="11172" x="6788150" y="3975100"/>
          <p14:tracePt t="11190" x="6781800" y="4057650"/>
          <p14:tracePt t="11206" x="6750050" y="4152900"/>
          <p14:tracePt t="11224" x="6724650" y="4197350"/>
          <p14:tracePt t="11238" x="6699250" y="4229100"/>
          <p14:tracePt t="11254" x="6629400" y="4279900"/>
          <p14:tracePt t="11273" x="6553200" y="4318000"/>
          <p14:tracePt t="11292" x="6432550" y="4394200"/>
          <p14:tracePt t="11297" x="6381750" y="4419600"/>
          <p14:tracePt t="11307" x="6350000" y="4438650"/>
          <p14:tracePt t="11326" x="6229350" y="4495800"/>
          <p14:tracePt t="11332" x="6191250" y="4508500"/>
          <p14:tracePt t="11338" x="6146800" y="4527550"/>
          <p14:tracePt t="11357" x="6032500" y="4565650"/>
          <p14:tracePt t="11377" x="5829300" y="4603750"/>
          <p14:tracePt t="11391" x="5727700" y="4610100"/>
          <p14:tracePt t="11407" x="5600700" y="4610100"/>
          <p14:tracePt t="11409" x="5530850" y="4610100"/>
          <p14:tracePt t="11423" x="5391150" y="4591050"/>
          <p14:tracePt t="11440" x="5257800" y="4540250"/>
          <p14:tracePt t="11455" x="5149850" y="4495800"/>
          <p14:tracePt t="11472" x="5099050" y="4451350"/>
          <p14:tracePt t="11473" x="0" y="0"/>
        </p14:tracePtLst>
        <p14:tracePtLst>
          <p14:tracePt t="14415" x="4635500" y="3365500"/>
          <p14:tracePt t="14461" x="4591050" y="3365500"/>
          <p14:tracePt t="14470" x="4546600" y="3359150"/>
          <p14:tracePt t="14482" x="4489450" y="3333750"/>
          <p14:tracePt t="14500" x="4445000" y="3321050"/>
          <p14:tracePt t="14517" x="4413250" y="3295650"/>
          <p14:tracePt t="14526" x="4406900" y="3282950"/>
          <p14:tracePt t="14537" x="4400550" y="3276600"/>
          <p14:tracePt t="14551" x="4400550" y="3263900"/>
          <p14:tracePt t="14569" x="4406900" y="3244850"/>
          <p14:tracePt t="14573" x="4413250" y="3225800"/>
          <p14:tracePt t="14579" x="4419600" y="3213100"/>
          <p14:tracePt t="14598" x="4445000" y="3194050"/>
          <p14:tracePt t="14603" x="4451350" y="3181350"/>
          <p14:tracePt t="14616" x="4476750" y="3162300"/>
          <p14:tracePt t="14629" x="4502150" y="3155950"/>
          <p14:tracePt t="14651" x="4572000" y="3130550"/>
          <p14:tracePt t="14669" x="4641850" y="3117850"/>
          <p14:tracePt t="14676" x="4667250" y="3117850"/>
          <p14:tracePt t="14683" x="4692650" y="3117850"/>
          <p14:tracePt t="14700" x="4737100" y="3130550"/>
          <p14:tracePt t="14708" x="4749800" y="3143250"/>
          <p14:tracePt t="14712" x="4762500" y="3143250"/>
          <p14:tracePt t="14735" x="4806950" y="3175000"/>
          <p14:tracePt t="14749" x="4845050" y="3200400"/>
          <p14:tracePt t="14753" x="4864100" y="3206750"/>
          <p14:tracePt t="14762" x="4876800" y="3213100"/>
          <p14:tracePt t="14783" x="4914900" y="3263900"/>
          <p14:tracePt t="14798" x="4933950" y="3308350"/>
          <p14:tracePt t="14817" x="4953000" y="3365500"/>
          <p14:tracePt t="14829" x="4953000" y="3378200"/>
          <p14:tracePt t="14845" x="0" y="0"/>
        </p14:tracePtLst>
        <p14:tracePtLst>
          <p14:tracePt t="16005" x="5575300" y="4305300"/>
          <p14:tracePt t="16084" x="5549900" y="4305300"/>
          <p14:tracePt t="16090" x="5511800" y="4305300"/>
          <p14:tracePt t="16098" x="5480050" y="4292600"/>
          <p14:tracePt t="16108" x="5454650" y="4279900"/>
          <p14:tracePt t="16128" x="5353050" y="4235450"/>
          <p14:tracePt t="16143" x="5295900" y="4184650"/>
          <p14:tracePt t="16146" x="5270500" y="4152900"/>
          <p14:tracePt t="16158" x="5245100" y="4114800"/>
          <p14:tracePt t="16161" x="5213350" y="4076700"/>
          <p14:tracePt t="16175" x="5181600" y="4006850"/>
          <p14:tracePt t="16192" x="5143500" y="3911600"/>
          <p14:tracePt t="16210" x="5111750" y="3810000"/>
          <p14:tracePt t="16225" x="5105400" y="3759200"/>
          <p14:tracePt t="16243" x="5105400" y="3695700"/>
          <p14:tracePt t="16258" x="5124450" y="3644900"/>
          <p14:tracePt t="16274" x="5149850" y="3600450"/>
          <p14:tracePt t="16291" x="5175250" y="3549650"/>
          <p14:tracePt t="16295" x="5187950" y="3524250"/>
          <p14:tracePt t="16309" x="5219700" y="3486150"/>
          <p14:tracePt t="16325" x="5245100" y="3454400"/>
          <p14:tracePt t="16344" x="5289550" y="3409950"/>
          <p14:tracePt t="16358" x="5314950" y="3390900"/>
          <p14:tracePt t="16376" x="5365750" y="3359150"/>
          <p14:tracePt t="16394" x="5410200" y="3346450"/>
          <p14:tracePt t="16413" x="5467350" y="3340100"/>
          <p14:tracePt t="16431" x="5499100" y="3340100"/>
          <p14:tracePt t="16433" x="5511800" y="3340100"/>
          <p14:tracePt t="16443" x="5537200" y="3346450"/>
          <p14:tracePt t="16463" x="5588000" y="3365500"/>
          <p14:tracePt t="16477" x="5626100" y="3384550"/>
          <p14:tracePt t="16497" x="5695950" y="3416300"/>
          <p14:tracePt t="16505" x="5715000" y="3429000"/>
          <p14:tracePt t="16513" x="5727700" y="3441700"/>
          <p14:tracePt t="16526" x="5765800" y="3479800"/>
          <p14:tracePt t="16543" x="5803900" y="3517900"/>
          <p14:tracePt t="16558" x="5829300" y="3568700"/>
          <p14:tracePt t="16561" x="5842000" y="3594100"/>
          <p14:tracePt t="16575" x="5873750" y="3657600"/>
          <p14:tracePt t="16593" x="5911850" y="3714750"/>
          <p14:tracePt t="16608" x="5937250" y="3765550"/>
          <p14:tracePt t="16612" x="5949950" y="3790950"/>
          <p14:tracePt t="16624" x="5969000" y="3841750"/>
          <p14:tracePt t="16644" x="6007100" y="3949700"/>
          <p14:tracePt t="16658" x="6013450" y="4013200"/>
          <p14:tracePt t="16676" x="6026150" y="4095750"/>
          <p14:tracePt t="16691" x="6026150" y="4146550"/>
          <p14:tracePt t="16708" x="6019800" y="4229100"/>
          <p14:tracePt t="16723" x="5994400" y="4292600"/>
          <p14:tracePt t="16743" x="5943600" y="4368800"/>
          <p14:tracePt t="16758" x="5905500" y="4438650"/>
          <p14:tracePt t="16775" x="5861050" y="4489450"/>
          <p14:tracePt t="16794" x="5791200" y="4572000"/>
          <p14:tracePt t="16798" x="5765800" y="4591050"/>
          <p14:tracePt t="16806" x="5746750" y="4610100"/>
          <p14:tracePt t="16824" x="5708650" y="4635500"/>
          <p14:tracePt t="16843" x="5645150" y="4667250"/>
          <p14:tracePt t="16846" x="5619750" y="4673600"/>
          <p14:tracePt t="16857" x="5594350" y="4673600"/>
          <p14:tracePt t="16873" x="5524500" y="4679950"/>
          <p14:tracePt t="16891" x="5410200" y="4679950"/>
          <p14:tracePt t="16907" x="5334000" y="4660900"/>
          <p14:tracePt t="16928" x="5213350" y="4610100"/>
          <p14:tracePt t="16931" x="5168900" y="4591050"/>
          <p14:tracePt t="16941" x="5130800" y="4565650"/>
          <p14:tracePt t="16957" x="5073650" y="4495800"/>
          <p14:tracePt t="16976" x="5016500" y="4400550"/>
          <p14:tracePt t="16980" x="4997450" y="4375150"/>
          <p14:tracePt t="16989" x="4991100" y="4349750"/>
          <p14:tracePt t="17008" x="4978400" y="4235450"/>
          <p14:tracePt t="17017" x="4978400" y="4191000"/>
          <p14:tracePt t="17025" x="4978400" y="4127500"/>
          <p14:tracePt t="17029" x="4978400" y="4064000"/>
          <p14:tracePt t="17041" x="4991100" y="4019550"/>
          <p14:tracePt t="17063" x="5003800" y="3879850"/>
          <p14:tracePt t="17065" x="5016500" y="3829050"/>
          <p14:tracePt t="17072" x="5022850" y="3797300"/>
          <p14:tracePt t="17090" x="5041900" y="3752850"/>
          <p14:tracePt t="17107" x="5092700" y="3683000"/>
          <p14:tracePt t="17125" x="5130800" y="3651250"/>
          <p14:tracePt t="17139" x="5175250" y="3619500"/>
          <p14:tracePt t="17157" x="5226050" y="3600450"/>
          <p14:tracePt t="17173" x="5270500" y="3594100"/>
          <p14:tracePt t="17191" x="5321300" y="3594100"/>
          <p14:tracePt t="17205" x="5359400" y="3600450"/>
          <p14:tracePt t="17224" x="5403850" y="3613150"/>
          <p14:tracePt t="17240" x="5480050" y="3632200"/>
          <p14:tracePt t="17256" x="5530850" y="3651250"/>
          <p14:tracePt t="17272" x="5581650" y="3683000"/>
          <p14:tracePt t="17289" x="5664200" y="3746500"/>
          <p14:tracePt t="17304" x="5721350" y="3784600"/>
          <p14:tracePt t="17322" x="5765800" y="3822700"/>
          <p14:tracePt t="17341" x="5848350" y="3911600"/>
          <p14:tracePt t="17356" x="5886450" y="3956050"/>
          <p14:tracePt t="17376" x="5937250" y="4038600"/>
          <p14:tracePt t="17388" x="5962650" y="4083050"/>
          <p14:tracePt t="17407" x="5988050" y="4127500"/>
          <p14:tracePt t="17423" x="6007100" y="4171950"/>
          <p14:tracePt t="17438" x="6007100" y="4197350"/>
          <p14:tracePt t="17454" x="6007100" y="4210050"/>
          <p14:tracePt t="17473" x="5988050" y="4241800"/>
          <p14:tracePt t="17489" x="5975350" y="4254500"/>
          <p14:tracePt t="17505" x="5962650" y="4260850"/>
          <p14:tracePt t="17522" x="5943600" y="4267200"/>
          <p14:tracePt t="17538" x="5930900" y="4267200"/>
          <p14:tracePt t="17557" x="5911850" y="4267200"/>
          <p14:tracePt t="17572" x="5899150" y="4260850"/>
          <p14:tracePt t="17587" x="0" y="0"/>
        </p14:tracePtLst>
        <p14:tracePtLst>
          <p14:tracePt t="19649" x="4489450" y="2705100"/>
          <p14:tracePt t="19816" x="4489450" y="2717800"/>
          <p14:tracePt t="19820" x="4489450" y="2736850"/>
          <p14:tracePt t="19833" x="4495800" y="2774950"/>
          <p14:tracePt t="19851" x="4495800" y="2825750"/>
          <p14:tracePt t="19867" x="4502150" y="2863850"/>
          <p14:tracePt t="19869" x="4508500" y="2889250"/>
          <p14:tracePt t="19882" x="4521200" y="2933700"/>
          <p14:tracePt t="19898" x="4540250" y="2978150"/>
          <p14:tracePt t="19915" x="4559300" y="3016250"/>
          <p14:tracePt t="19933" x="4584700" y="3086100"/>
          <p14:tracePt t="19955" x="4597400" y="3136900"/>
          <p14:tracePt t="19960" x="4603750" y="3155950"/>
          <p14:tracePt t="19968" x="4610100" y="3168650"/>
          <p14:tracePt t="19983" x="4622800" y="3194050"/>
          <p14:tracePt t="20003" x="4635500" y="3206750"/>
          <p14:tracePt t="20020" x="4641850" y="3219450"/>
          <p14:tracePt t="20024" x="4648200" y="3219450"/>
          <p14:tracePt t="20035" x="4654550" y="3219450"/>
          <p14:tracePt t="20049" x="4667250" y="3225800"/>
          <p14:tracePt t="20067" x="4686300" y="3225800"/>
          <p14:tracePt t="20083" x="4699000" y="3225800"/>
          <p14:tracePt t="20099" x="4724400" y="3225800"/>
          <p14:tracePt t="20115" x="4737100" y="3232150"/>
          <p14:tracePt t="20131" x="4743450" y="3232150"/>
          <p14:tracePt t="20148" x="4762500" y="3238500"/>
          <p14:tracePt t="20167" x="4775200" y="3238500"/>
          <p14:tracePt t="20183" x="4787900" y="3238500"/>
          <p14:tracePt t="20200" x="4794250" y="3244850"/>
          <p14:tracePt t="20217" x="4806950" y="3251200"/>
          <p14:tracePt t="20232" x="4813300" y="3257550"/>
          <p14:tracePt t="20251" x="4832350" y="3257550"/>
          <p14:tracePt t="20265" x="4851400" y="3263900"/>
          <p14:tracePt t="20283" x="4864100" y="3276600"/>
          <p14:tracePt t="20298" x="4883150" y="3276600"/>
          <p14:tracePt t="20315" x="4895850" y="3282950"/>
          <p14:tracePt t="20332" x="4908550" y="3295650"/>
          <p14:tracePt t="20347" x="4921250" y="3308350"/>
          <p14:tracePt t="20364" x="4927600" y="3314700"/>
          <p14:tracePt t="20385" x="4933950" y="3333750"/>
          <p14:tracePt t="20388" x="4933950" y="3340100"/>
          <p14:tracePt t="20397" x="4933950" y="3346450"/>
          <p14:tracePt t="20414" x="4933950" y="3359150"/>
          <p14:tracePt t="20431" x="4933950" y="3384550"/>
          <p14:tracePt t="20446" x="4933950" y="3397250"/>
          <p14:tracePt t="20465" x="4933950" y="3422650"/>
          <p14:tracePt t="20482" x="4933950" y="3448050"/>
          <p14:tracePt t="20497" x="4927600" y="3473450"/>
          <p14:tracePt t="20513" x="4902200" y="3505200"/>
          <p14:tracePt t="20532" x="4895850" y="3530600"/>
          <p14:tracePt t="20547" x="4870450" y="3556000"/>
          <p14:tracePt t="20563" x="4838700" y="3587750"/>
          <p14:tracePt t="20582" x="4806950" y="3600450"/>
          <p14:tracePt t="20597" x="4781550" y="3619500"/>
          <p14:tracePt t="20613" x="4775200" y="3638550"/>
          <p14:tracePt t="20629" x="4768850" y="3651250"/>
          <p14:tracePt t="20649" x="4762500" y="3670300"/>
          <p14:tracePt t="20662" x="4762500" y="3676650"/>
          <p14:tracePt t="20680" x="4762500" y="3695700"/>
          <p14:tracePt t="20698" x="4762500" y="3702050"/>
          <p14:tracePt t="20713" x="4775200" y="3714750"/>
          <p14:tracePt t="20735" x="4781550" y="3721100"/>
          <p14:tracePt t="20747" x="4787900" y="3727450"/>
          <p14:tracePt t="20764" x="4800600" y="3740150"/>
          <p14:tracePt t="20766" x="4800600" y="3746500"/>
          <p14:tracePt t="20779" x="4806950" y="3746500"/>
          <p14:tracePt t="20784" x="4806950" y="3752850"/>
          <p14:tracePt t="20798" x="4826000" y="3771900"/>
          <p14:tracePt t="20819" x="4838700" y="3790950"/>
          <p14:tracePt t="20831" x="4851400" y="3803650"/>
          <p14:tracePt t="20853" x="4864100" y="3829050"/>
          <p14:tracePt t="20858" x="4870450" y="3835400"/>
          <p14:tracePt t="20865" x="4870450" y="3841750"/>
          <p14:tracePt t="20871" x="4870450" y="3848100"/>
          <p14:tracePt t="20880" x="4870450" y="3854450"/>
          <p14:tracePt t="20899" x="4870450" y="3867150"/>
          <p14:tracePt t="20913" x="4876800" y="3879850"/>
          <p14:tracePt t="20916" x="4876800" y="3886200"/>
          <p14:tracePt t="20931" x="4876800" y="3898900"/>
          <p14:tracePt t="20947" x="4876800" y="3911600"/>
          <p14:tracePt t="20966" x="4876800" y="3962400"/>
          <p14:tracePt t="20978" x="4864100" y="4000500"/>
          <p14:tracePt t="20995" x="4851400" y="4051300"/>
          <p14:tracePt t="21015" x="4826000" y="4114800"/>
          <p14:tracePt t="21030" x="4806950" y="4159250"/>
          <p14:tracePt t="21045" x="4787900" y="4210050"/>
          <p14:tracePt t="21063" x="4762500" y="4279900"/>
          <p14:tracePt t="21078" x="4749800" y="4311650"/>
          <p14:tracePt t="21099" x="4737100" y="4356100"/>
          <p14:tracePt t="21103" x="4730750" y="4375150"/>
          <p14:tracePt t="21112" x="4724400" y="4387850"/>
          <p14:tracePt t="21132" x="4711700" y="4432300"/>
          <p14:tracePt t="21146" x="4705350" y="4464050"/>
          <p14:tracePt t="21163" x="4705350" y="4489450"/>
          <p14:tracePt t="21182" x="4705350" y="4521200"/>
          <p14:tracePt t="21198" x="4705350" y="4546600"/>
          <p14:tracePt t="21211" x="4705350" y="4565650"/>
          <p14:tracePt t="21228" x="4705350" y="4591050"/>
          <p14:tracePt t="21247" x="4711700" y="4622800"/>
          <p14:tracePt t="21250" x="4718050" y="4641850"/>
          <p14:tracePt t="21261" x="4718050" y="4648200"/>
          <p14:tracePt t="21282" x="4737100" y="4699000"/>
          <p14:tracePt t="21286" x="4737100" y="4711700"/>
          <p14:tracePt t="21296" x="4743450" y="4724400"/>
          <p14:tracePt t="21312" x="4762500" y="4768850"/>
          <p14:tracePt t="21330" x="4781550" y="4819650"/>
          <p14:tracePt t="21348" x="4794250" y="4870450"/>
          <p14:tracePt t="21363" x="4806950" y="4902200"/>
          <p14:tracePt t="21378" x="4806950" y="4927600"/>
          <p14:tracePt t="21396" x="4813300" y="4953000"/>
          <p14:tracePt t="21397" x="4813300" y="4972050"/>
          <p14:tracePt t="21412" x="4813300" y="4997450"/>
          <p14:tracePt t="21430" x="4813300" y="5010150"/>
          <p14:tracePt t="21444" x="4813300" y="5041900"/>
          <p14:tracePt t="21462" x="4813300" y="5073650"/>
          <p14:tracePt t="21479" x="4813300" y="5092700"/>
          <p14:tracePt t="21495" x="4806950" y="5111750"/>
          <p14:tracePt t="21518" x="4800600" y="5143500"/>
          <p14:tracePt t="21525" x="4800600" y="5162550"/>
          <p14:tracePt t="21532" x="4794250" y="5175250"/>
          <p14:tracePt t="21539" x="4794250" y="5181600"/>
          <p14:tracePt t="21545" x="4794250" y="5194300"/>
          <p14:tracePt t="21564" x="4787900" y="5213350"/>
          <p14:tracePt t="21581" x="4781550" y="5238750"/>
          <p14:tracePt t="21597" x="4781550" y="5264150"/>
          <p14:tracePt t="21613" x="4781550" y="5270500"/>
          <p14:tracePt t="21617" x="0" y="0"/>
        </p14:tracePtLst>
        <p14:tracePtLst>
          <p14:tracePt t="26651" x="3467100" y="3124200"/>
          <p14:tracePt t="26778" x="3467100" y="3130550"/>
          <p14:tracePt t="26785" x="3460750" y="3155950"/>
          <p14:tracePt t="26798" x="3441700" y="3194050"/>
          <p14:tracePt t="26813" x="3429000" y="3232150"/>
          <p14:tracePt t="26829" x="3403600" y="3270250"/>
          <p14:tracePt t="26846" x="3371850" y="3340100"/>
          <p14:tracePt t="26866" x="3340100" y="3390900"/>
          <p14:tracePt t="26880" x="3321050" y="3422650"/>
          <p14:tracePt t="26898" x="3308350" y="3448050"/>
          <p14:tracePt t="26901" x="3295650" y="3460750"/>
          <p14:tracePt t="26913" x="3295650" y="3467100"/>
          <p14:tracePt t="26931" x="3282950" y="3486150"/>
          <p14:tracePt t="26947" x="3276600" y="3492500"/>
          <p14:tracePt t="26977" x="3270250" y="3498850"/>
          <p14:tracePt t="27013" x="3263900" y="3505200"/>
          <p14:tracePt t="27135" x="3276600" y="3505200"/>
          <p14:tracePt t="27145" x="3282950" y="3505200"/>
          <p14:tracePt t="27152" x="3295650" y="3505200"/>
          <p14:tracePt t="27165" x="3314700" y="3511550"/>
          <p14:tracePt t="27171" x="3333750" y="3511550"/>
          <p14:tracePt t="27175" x="3340100" y="3517900"/>
          <p14:tracePt t="27199" x="3403600" y="3536950"/>
          <p14:tracePt t="27206" x="3429000" y="3549650"/>
          <p14:tracePt t="27211" x="3454400" y="3556000"/>
          <p14:tracePt t="27219" x="3467100" y="3575050"/>
          <p14:tracePt t="27229" x="3505200" y="3587750"/>
          <p14:tracePt t="27249" x="3606800" y="3638550"/>
          <p14:tracePt t="27254" x="3663950" y="3670300"/>
          <p14:tracePt t="27263" x="3708400" y="3695700"/>
          <p14:tracePt t="27278" x="3797300" y="3746500"/>
          <p14:tracePt t="27297" x="3917950" y="3816350"/>
          <p14:tracePt t="27313" x="3987800" y="3854450"/>
          <p14:tracePt t="27330" x="4108450" y="3905250"/>
          <p14:tracePt t="27347" x="4165600" y="3924300"/>
          <p14:tracePt t="27350" x="4203700" y="3943350"/>
          <p14:tracePt t="27363" x="4235450" y="3949700"/>
          <p14:tracePt t="27382" x="4330700" y="3981450"/>
          <p14:tracePt t="27385" x="4368800" y="4006850"/>
          <p14:tracePt t="27395" x="4419600" y="4019550"/>
          <p14:tracePt t="27412" x="4483100" y="4057650"/>
          <p14:tracePt t="27431" x="4578350" y="4095750"/>
          <p14:tracePt t="27444" x="4622800" y="4114800"/>
          <p14:tracePt t="27461" x="4654550" y="4133850"/>
          <p14:tracePt t="27482" x="4705350" y="4165600"/>
          <p14:tracePt t="27487" x="4718050" y="4178300"/>
          <p14:tracePt t="27493" x="4737100" y="4178300"/>
          <p14:tracePt t="27513" x="4762500" y="4197350"/>
          <p14:tracePt t="27534" x="4787900" y="4210050"/>
          <p14:tracePt t="27545" x="4794250" y="4216400"/>
          <p14:tracePt t="27568" x="4819650" y="4229100"/>
          <p14:tracePt t="27575" x="4826000" y="4229100"/>
          <p14:tracePt t="27597" x="4838700" y="4235450"/>
          <p14:tracePt t="27611" x="4845050" y="4241800"/>
          <p14:tracePt t="27628" x="4851400" y="4241800"/>
          <p14:tracePt t="27671" x="4851400" y="4235450"/>
          <p14:tracePt t="27683" x="4851400" y="4222750"/>
          <p14:tracePt t="27699" x="4851400" y="4203700"/>
          <p14:tracePt t="27703" x="4851400" y="4197350"/>
          <p14:tracePt t="27708" x="4851400" y="4191000"/>
          <p14:tracePt t="27732" x="4851400" y="4165600"/>
          <p14:tracePt t="27748" x="4851400" y="4146550"/>
          <p14:tracePt t="27752" x="4851400" y="4133850"/>
          <p14:tracePt t="27764" x="4851400" y="4121150"/>
          <p14:tracePt t="27776" x="4851400" y="4108450"/>
          <p14:tracePt t="27795" x="4870450" y="4076700"/>
          <p14:tracePt t="27810" x="4876800" y="4051300"/>
          <p14:tracePt t="27828" x="4895850" y="4006850"/>
          <p14:tracePt t="27843" x="4908550" y="3987800"/>
          <p14:tracePt t="27862" x="4933950" y="3962400"/>
          <p14:tracePt t="27882" x="4940300" y="3949700"/>
          <p14:tracePt t="27894" x="4946650" y="3949700"/>
          <p14:tracePt t="27916" x="4946650" y="3943350"/>
          <p14:tracePt t="27931" x="4953000" y="3943350"/>
          <p14:tracePt t="27969" x="0" y="0"/>
        </p14:tracePtLst>
        <p14:tracePtLst>
          <p14:tracePt t="30228" x="1581150" y="3498850"/>
          <p14:tracePt t="30442" x="1581150" y="3505200"/>
          <p14:tracePt t="30454" x="1581150" y="3517900"/>
          <p14:tracePt t="30463" x="1587500" y="3517900"/>
          <p14:tracePt t="30469" x="1587500" y="3524250"/>
          <p14:tracePt t="30488" x="1593850" y="3536950"/>
          <p14:tracePt t="30503" x="1600200" y="3549650"/>
          <p14:tracePt t="30519" x="1600200" y="3568700"/>
          <p14:tracePt t="30539" x="1606550" y="3600450"/>
          <p14:tracePt t="30553" x="1606550" y="3619500"/>
          <p14:tracePt t="30569" x="1606550" y="3632200"/>
          <p14:tracePt t="30587" x="1612900" y="3638550"/>
          <p14:tracePt t="30603" x="1612900" y="3644900"/>
          <p14:tracePt t="30638" x="1619250" y="3651250"/>
          <p14:tracePt t="30664" x="1631950" y="3651250"/>
          <p14:tracePt t="30672" x="1631950" y="3644900"/>
          <p14:tracePt t="30687" x="1670050" y="3638550"/>
          <p14:tracePt t="30706" x="1739900" y="3632200"/>
          <p14:tracePt t="30720" x="1816100" y="3625850"/>
          <p14:tracePt t="30737" x="1917700" y="3619500"/>
          <p14:tracePt t="30740" x="1981200" y="3619500"/>
          <p14:tracePt t="30753" x="2032000" y="3613150"/>
          <p14:tracePt t="30754" x="2076450" y="3613150"/>
          <p14:tracePt t="30771" x="2209800" y="3594100"/>
          <p14:tracePt t="30788" x="2324100" y="3581400"/>
          <p14:tracePt t="30803" x="2470150" y="3556000"/>
          <p14:tracePt t="30822" x="2571750" y="3543300"/>
          <p14:tracePt t="30836" x="2641600" y="3530600"/>
          <p14:tracePt t="30854" x="2736850" y="3524250"/>
          <p14:tracePt t="30867" x="2819400" y="3505200"/>
          <p14:tracePt t="30888" x="2921000" y="3479800"/>
          <p14:tracePt t="30902" x="2971800" y="3473450"/>
          <p14:tracePt t="30918" x="3003550" y="3467100"/>
          <p14:tracePt t="30939" x="3035300" y="3460750"/>
          <p14:tracePt t="30952" x="3041650" y="3454400"/>
          <p14:tracePt t="30968" x="3054350" y="3454400"/>
          <p14:tracePt t="30986" x="3060700" y="3454400"/>
          <p14:tracePt t="31008" x="3067050" y="3454400"/>
          <p14:tracePt t="31022" x="3073400" y="3454400"/>
          <p14:tracePt t="31067" x="3079750" y="3454400"/>
          <p14:tracePt t="31082" x="3086100" y="3448050"/>
          <p14:tracePt t="31086" x="3092450" y="3448050"/>
          <p14:tracePt t="31103" x="3098800" y="3441700"/>
          <p14:tracePt t="31107" x="3111500" y="3441700"/>
          <p14:tracePt t="31120" x="3124200" y="3441700"/>
          <p14:tracePt t="31135" x="3136900" y="3441700"/>
          <p14:tracePt t="31150" x="3155950" y="3441700"/>
          <p14:tracePt t="31171" x="3206750" y="3435350"/>
          <p14:tracePt t="31184" x="3244850" y="3435350"/>
          <p14:tracePt t="31201" x="3270250" y="3435350"/>
          <p14:tracePt t="31219" x="3308350" y="3435350"/>
          <p14:tracePt t="31236" x="3327400" y="3429000"/>
          <p14:tracePt t="31252" x="3352800" y="3429000"/>
          <p14:tracePt t="31268" x="3365500" y="3429000"/>
          <p14:tracePt t="31285" x="3378200" y="3429000"/>
          <p14:tracePt t="31302" x="3384550" y="3429000"/>
          <p14:tracePt t="31318" x="3390900" y="3429000"/>
          <p14:tracePt t="31372" x="3397250" y="3429000"/>
          <p14:tracePt t="31464" x="0" y="0"/>
        </p14:tracePtLst>
        <p14:tracePtLst>
          <p14:tracePt t="34394" x="1530350" y="3568700"/>
          <p14:tracePt t="34694" x="1562100" y="3562350"/>
          <p14:tracePt t="34703" x="1587500" y="3562350"/>
          <p14:tracePt t="34710" x="1612900" y="3556000"/>
          <p14:tracePt t="34726" x="1651000" y="3549650"/>
          <p14:tracePt t="34743" x="1727200" y="3536950"/>
          <p14:tracePt t="34758" x="1771650" y="3530600"/>
          <p14:tracePt t="34775" x="1822450" y="3524250"/>
          <p14:tracePt t="34793" x="1911350" y="3511550"/>
          <p14:tracePt t="34809" x="1962150" y="3498850"/>
          <p14:tracePt t="34826" x="2006600" y="3486150"/>
          <p14:tracePt t="34828" x="2025650" y="3479800"/>
          <p14:tracePt t="34842" x="2070100" y="3479800"/>
          <p14:tracePt t="34863" x="2114550" y="3479800"/>
          <p14:tracePt t="34866" x="2139950" y="3479800"/>
          <p14:tracePt t="34873" x="2165350" y="3473450"/>
          <p14:tracePt t="34892" x="2235200" y="3460750"/>
          <p14:tracePt t="34908" x="2279650" y="3454400"/>
          <p14:tracePt t="34928" x="2330450" y="3448050"/>
          <p14:tracePt t="34943" x="2362200" y="3441700"/>
          <p14:tracePt t="34957" x="2400300" y="3435350"/>
          <p14:tracePt t="34976" x="2451100" y="3416300"/>
          <p14:tracePt t="34990" x="2501900" y="3403600"/>
          <p14:tracePt t="35008" x="2540000" y="3390900"/>
          <p14:tracePt t="35011" x="2565400" y="3384550"/>
          <p14:tracePt t="35026" x="2603500" y="3365500"/>
          <p14:tracePt t="35043" x="2628900" y="3359150"/>
          <p14:tracePt t="35044" x="2647950" y="3352800"/>
          <p14:tracePt t="35057" x="2667000" y="3346450"/>
          <p14:tracePt t="35075" x="2711450" y="3321050"/>
          <p14:tracePt t="35091" x="2736850" y="3308350"/>
          <p14:tracePt t="35109" x="2787650" y="3295650"/>
          <p14:tracePt t="35127" x="2813050" y="3282950"/>
          <p14:tracePt t="35131" x="2832100" y="3276600"/>
          <p14:tracePt t="35139" x="2844800" y="3270250"/>
          <p14:tracePt t="35162" x="2876550" y="3263900"/>
          <p14:tracePt t="35164" x="2895600" y="3257550"/>
          <p14:tracePt t="35177" x="2914650" y="3257550"/>
          <p14:tracePt t="35178" x="2933700" y="3251200"/>
          <p14:tracePt t="35191" x="2946400" y="3251200"/>
          <p14:tracePt t="35193" x="2959100" y="3244850"/>
          <p14:tracePt t="35209" x="2984500" y="3238500"/>
          <p14:tracePt t="35225" x="3016250" y="3225800"/>
          <p14:tracePt t="35246" x="3048000" y="3219450"/>
          <p14:tracePt t="35249" x="3060700" y="3213100"/>
          <p14:tracePt t="35256" x="3067050" y="3213100"/>
          <p14:tracePt t="35274" x="3086100" y="3213100"/>
          <p14:tracePt t="35278" x="3098800" y="3213100"/>
          <p14:tracePt t="35291" x="3124200" y="3206750"/>
          <p14:tracePt t="35306" x="3149600" y="3206750"/>
          <p14:tracePt t="35323" x="3168650" y="3200400"/>
          <p14:tracePt t="35340" x="3194050" y="3200400"/>
          <p14:tracePt t="35357" x="3206750" y="3200400"/>
          <p14:tracePt t="35377" x="3232150" y="3194050"/>
          <p14:tracePt t="35391" x="3251200" y="3194050"/>
          <p14:tracePt t="35408" x="3270250" y="3194050"/>
          <p14:tracePt t="35427" x="3302000" y="3187700"/>
          <p14:tracePt t="35441" x="3321050" y="3181350"/>
          <p14:tracePt t="35460" x="3346450" y="3181350"/>
          <p14:tracePt t="35474" x="3365500" y="3181350"/>
          <p14:tracePt t="35490" x="3378200" y="3175000"/>
          <p14:tracePt t="35507" x="3390900" y="3175000"/>
          <p14:tracePt t="35523" x="3403600" y="3175000"/>
          <p14:tracePt t="35538" x="3409950" y="3168650"/>
          <p14:tracePt t="35558" x="3422650" y="3168650"/>
          <p14:tracePt t="35575" x="3429000" y="3168650"/>
          <p14:tracePt t="35597" x="3435350" y="3168650"/>
          <p14:tracePt t="35630" x="3435350" y="3162300"/>
          <p14:tracePt t="35743" x="0" y="0"/>
        </p14:tracePtLst>
        <p14:tracePtLst>
          <p14:tracePt t="44456" x="1714500" y="3962400"/>
          <p14:tracePt t="44612" x="1701800" y="3962400"/>
          <p14:tracePt t="44618" x="1682750" y="3962400"/>
          <p14:tracePt t="44631" x="1644650" y="3949700"/>
          <p14:tracePt t="44650" x="1587500" y="3924300"/>
          <p14:tracePt t="44664" x="1581150" y="3917950"/>
          <p14:tracePt t="44666" x="1568450" y="3911600"/>
          <p14:tracePt t="44681" x="1562100" y="3898900"/>
          <p14:tracePt t="44697" x="1562100" y="3886200"/>
          <p14:tracePt t="44714" x="1562100" y="3867150"/>
          <p14:tracePt t="44731" x="1562100" y="3854450"/>
          <p14:tracePt t="44751" x="1568450" y="3822700"/>
          <p14:tracePt t="44767" x="1574800" y="3797300"/>
          <p14:tracePt t="44780" x="1581150" y="3765550"/>
          <p14:tracePt t="44783" x="1587500" y="3759200"/>
          <p14:tracePt t="44798" x="1593850" y="3727450"/>
          <p14:tracePt t="44816" x="1606550" y="3702050"/>
          <p14:tracePt t="44833" x="1631950" y="3670300"/>
          <p14:tracePt t="44848" x="1651000" y="3657600"/>
          <p14:tracePt t="44865" x="1676400" y="3644900"/>
          <p14:tracePt t="44883" x="1708150" y="3644900"/>
          <p14:tracePt t="44900" x="1733550" y="3644900"/>
          <p14:tracePt t="44915" x="1765300" y="3651250"/>
          <p14:tracePt t="44934" x="1803400" y="3663950"/>
          <p14:tracePt t="44949" x="1835150" y="3676650"/>
          <p14:tracePt t="44964" x="1873250" y="3695700"/>
          <p14:tracePt t="44984" x="1911350" y="3746500"/>
          <p14:tracePt t="44987" x="1924050" y="3759200"/>
          <p14:tracePt t="44997" x="1943100" y="3771900"/>
          <p14:tracePt t="45018" x="1974850" y="3829050"/>
          <p14:tracePt t="45029" x="1993900" y="3867150"/>
          <p14:tracePt t="45048" x="2006600" y="3892550"/>
          <p14:tracePt t="45053" x="2019300" y="3911600"/>
          <p14:tracePt t="45065" x="2038350" y="3937000"/>
          <p14:tracePt t="45083" x="2044700" y="3975100"/>
          <p14:tracePt t="45088" x="2044700" y="3987800"/>
          <p14:tracePt t="45096" x="2044700" y="4000500"/>
          <p14:tracePt t="45117" x="2006600" y="4057650"/>
          <p14:tracePt t="45132" x="1981200" y="4089400"/>
          <p14:tracePt t="45137" x="1968500" y="4102100"/>
          <p14:tracePt t="45147" x="1955800" y="4114800"/>
          <p14:tracePt t="45149" x="1936750" y="4127500"/>
          <p14:tracePt t="45169" x="1892300" y="4152900"/>
          <p14:tracePt t="45180" x="1873250" y="4159250"/>
          <p14:tracePt t="45198" x="1822450" y="4184650"/>
          <p14:tracePt t="45215" x="1790700" y="4191000"/>
          <p14:tracePt t="45231" x="1758950" y="4197350"/>
          <p14:tracePt t="45250" x="1714500" y="4191000"/>
          <p14:tracePt t="45263" x="1682750" y="4178300"/>
          <p14:tracePt t="45283" x="1644650" y="4165600"/>
          <p14:tracePt t="45297" x="1631950" y="4159250"/>
          <p14:tracePt t="45316" x="1619250" y="4146550"/>
          <p14:tracePt t="45319" x="1612900" y="4146550"/>
          <p14:tracePt t="45332" x="1606550" y="4140200"/>
          <p14:tracePt t="45346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6E2C5E-78A3-43D3-5A2B-9DFDC9CA5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位移方程式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DADB9F8-7B7E-F508-9805-AAF165C1D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5</a:t>
            </a:fld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5F07870-2D80-73AD-FC2D-93EF92F55062}"/>
              </a:ext>
            </a:extLst>
          </p:cNvPr>
          <p:cNvSpPr txBox="1"/>
          <p:nvPr/>
        </p:nvSpPr>
        <p:spPr>
          <a:xfrm>
            <a:off x="1305767" y="1375954"/>
            <a:ext cx="9580466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US" altLang="zh-TW" sz="36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ctr"/>
            <a:endParaRPr lang="en-US" altLang="zh-TW" sz="3600" kern="100" baseline="-25000" dirty="0"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ctr"/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(a</a:t>
            </a:r>
            <a:r>
              <a:rPr lang="en-US" altLang="zh-TW" sz="3600" kern="100" baseline="-25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4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cos</a:t>
            </a:r>
            <a:r>
              <a:rPr lang="el-GR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θ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+ a</a:t>
            </a:r>
            <a:r>
              <a:rPr lang="en-US" altLang="zh-TW" sz="3600" kern="100" baseline="-250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3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cos</a:t>
            </a:r>
            <a:r>
              <a:rPr lang="zh-TW" altLang="el-GR" sz="3600" kern="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𝜔</a:t>
            </a:r>
            <a:r>
              <a:rPr lang="en-US" altLang="zh-TW" sz="3600" kern="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− 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a­</a:t>
            </a:r>
            <a:r>
              <a:rPr lang="en-US" altLang="zh-TW" sz="3600" kern="100" baseline="-25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1</a:t>
            </a:r>
            <a:r>
              <a:rPr lang="en-US" altLang="zh-TW" sz="3600" kern="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r>
              <a:rPr lang="en-US" altLang="zh-TW" sz="3600" kern="100" baseline="300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+ (a</a:t>
            </a:r>
            <a:r>
              <a:rPr lang="en-US" altLang="zh-TW" sz="3600" kern="100" baseline="-25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4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sin</a:t>
            </a:r>
            <a:r>
              <a:rPr lang="el-GR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θ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+ a</a:t>
            </a:r>
            <a:r>
              <a:rPr lang="en-US" altLang="zh-TW" sz="3600" kern="100" baseline="-25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3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sin</a:t>
            </a:r>
            <a:r>
              <a:rPr lang="zh-TW" altLang="el-GR" sz="3600" kern="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𝜔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r>
              <a:rPr lang="en-US" altLang="zh-TW" sz="3600" kern="100" baseline="30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 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= </a:t>
            </a:r>
            <a:r>
              <a:rPr lang="en-US" altLang="zh-TW" sz="3600" kern="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a</a:t>
            </a:r>
            <a:r>
              <a:rPr lang="en-US" altLang="zh-TW" sz="3600" kern="100" baseline="-250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</a:t>
            </a:r>
            <a:r>
              <a:rPr lang="en-US" altLang="zh-TW" sz="3600" kern="100" baseline="300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</a:p>
          <a:p>
            <a:pPr algn="ctr"/>
            <a:endParaRPr lang="zh-TW" altLang="zh-TW" sz="36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ctr"/>
            <a:endParaRPr lang="en-US" altLang="zh-TW" sz="36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ctr"/>
            <a:endParaRPr lang="en-US" altLang="zh-TW" sz="36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ctr"/>
            <a:r>
              <a:rPr lang="en-US" altLang="zh-TW" sz="3600" kern="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F 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sin</a:t>
            </a:r>
            <a:r>
              <a:rPr lang="zh-TW" altLang="el-GR" sz="3600" kern="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𝜔</a:t>
            </a:r>
            <a:r>
              <a:rPr lang="en-US" altLang="zh-TW" sz="3600" kern="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+ G </a:t>
            </a:r>
            <a:r>
              <a:rPr lang="en-US" altLang="zh-TW" sz="36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cos</a:t>
            </a:r>
            <a:r>
              <a:rPr lang="zh-TW" altLang="el-GR" sz="3600" kern="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𝜔</a:t>
            </a:r>
            <a:r>
              <a:rPr lang="en-US" altLang="zh-TW" sz="3600" kern="1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= H</a:t>
            </a:r>
            <a:endParaRPr lang="en-US" altLang="zh-TW" sz="36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ctr"/>
            <a:endParaRPr lang="en-US" altLang="zh-TW" sz="3600" kern="100" dirty="0"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6" name="箭號: 向下 5">
            <a:extLst>
              <a:ext uri="{FF2B5EF4-FFF2-40B4-BE49-F238E27FC236}">
                <a16:creationId xmlns:a16="http://schemas.microsoft.com/office/drawing/2014/main" id="{73B807C1-3CD1-3EE2-503B-FE4C51E2F81F}"/>
              </a:ext>
            </a:extLst>
          </p:cNvPr>
          <p:cNvSpPr/>
          <p:nvPr/>
        </p:nvSpPr>
        <p:spPr>
          <a:xfrm>
            <a:off x="5921829" y="3431812"/>
            <a:ext cx="365760" cy="7663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1A560B3-C6F0-17EC-0BD6-32AF73BF038A}"/>
              </a:ext>
            </a:extLst>
          </p:cNvPr>
          <p:cNvSpPr/>
          <p:nvPr/>
        </p:nvSpPr>
        <p:spPr>
          <a:xfrm>
            <a:off x="1567543" y="2037806"/>
            <a:ext cx="9318690" cy="114953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音訊 8">
            <a:hlinkClick r:id="" action="ppaction://media"/>
            <a:extLst>
              <a:ext uri="{FF2B5EF4-FFF2-40B4-BE49-F238E27FC236}">
                <a16:creationId xmlns:a16="http://schemas.microsoft.com/office/drawing/2014/main" id="{49500EDD-7354-30F4-FDA7-305EB44833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042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1"/>
    </mc:Choice>
    <mc:Fallback>
      <p:transition spd="slow" advTm="13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58" x="3657600" y="2965450"/>
          <p14:tracePt t="4635" x="3644900" y="2965450"/>
          <p14:tracePt t="4642" x="3632200" y="2965450"/>
          <p14:tracePt t="4649" x="3613150" y="2965450"/>
          <p14:tracePt t="4665" x="3568700" y="2965450"/>
          <p14:tracePt t="4682" x="3530600" y="2965450"/>
          <p14:tracePt t="4699" x="3517900" y="2965450"/>
          <p14:tracePt t="4714" x="3511550" y="2965450"/>
          <p14:tracePt t="4732" x="3498850" y="2959100"/>
          <p14:tracePt t="4747" x="3492500" y="2952750"/>
          <p14:tracePt t="4768" x="3479800" y="2946400"/>
          <p14:tracePt t="4818" x="3479800" y="2952750"/>
          <p14:tracePt t="4824" x="3492500" y="2952750"/>
          <p14:tracePt t="4838" x="3498850" y="2952750"/>
          <p14:tracePt t="4847" x="3511550" y="2959100"/>
          <p14:tracePt t="4867" x="3536950" y="2959100"/>
          <p14:tracePt t="4869" x="3549650" y="2959100"/>
          <p14:tracePt t="4880" x="3568700" y="2959100"/>
          <p14:tracePt t="4899" x="3613150" y="2965450"/>
          <p14:tracePt t="4915" x="3638550" y="2965450"/>
          <p14:tracePt t="4918" x="3657600" y="2971800"/>
          <p14:tracePt t="4930" x="3670300" y="2978150"/>
          <p14:tracePt t="4946" x="3689350" y="2978150"/>
          <p14:tracePt t="4950" x="3695700" y="2984500"/>
          <p14:tracePt t="4962" x="3721100" y="2990850"/>
          <p14:tracePt t="4979" x="3733800" y="2997200"/>
          <p14:tracePt t="4983" x="3746500" y="2997200"/>
          <p14:tracePt t="4997" x="3765550" y="3003550"/>
          <p14:tracePt t="5014" x="3778250" y="3009900"/>
          <p14:tracePt t="5018" x="3790950" y="3016250"/>
          <p14:tracePt t="5031" x="3810000" y="3022600"/>
          <p14:tracePt t="5047" x="3822700" y="3028950"/>
          <p14:tracePt t="5053" x="3835400" y="3028950"/>
          <p14:tracePt t="5062" x="3835400" y="3035300"/>
          <p14:tracePt t="5081" x="3848100" y="3035300"/>
          <p14:tracePt t="5144" x="3841750" y="3035300"/>
          <p14:tracePt t="5153" x="3829050" y="3035300"/>
          <p14:tracePt t="5164" x="3810000" y="3035300"/>
          <p14:tracePt t="5181" x="3790950" y="3035300"/>
          <p14:tracePt t="5186" x="3778250" y="3035300"/>
          <p14:tracePt t="5195" x="3771900" y="3028950"/>
          <p14:tracePt t="5215" x="3733800" y="3022600"/>
          <p14:tracePt t="5232" x="3695700" y="3016250"/>
          <p14:tracePt t="5248" x="3663950" y="3009900"/>
          <p14:tracePt t="5249" x="3644900" y="3009900"/>
          <p14:tracePt t="5262" x="3600450" y="2997200"/>
          <p14:tracePt t="5278" x="3562350" y="2990850"/>
          <p14:tracePt t="5295" x="3524250" y="2984500"/>
          <p14:tracePt t="5314" x="3479800" y="2965450"/>
          <p14:tracePt t="5327" x="3460750" y="2965450"/>
          <p14:tracePt t="5345" x="3448050" y="2965450"/>
          <p14:tracePt t="5364" x="3441700" y="2959100"/>
          <p14:tracePt t="5422" x="3448050" y="2959100"/>
          <p14:tracePt t="5433" x="3454400" y="2959100"/>
          <p14:tracePt t="5448" x="3460750" y="2965450"/>
          <p14:tracePt t="5465" x="3467100" y="2965450"/>
          <p14:tracePt t="5481" x="3473450" y="2965450"/>
          <p14:tracePt t="5541" x="3479800" y="2971800"/>
          <p14:tracePt t="5618" x="3486150" y="2971800"/>
          <p14:tracePt t="5686" x="3492500" y="2978150"/>
          <p14:tracePt t="5891" x="0" y="0"/>
        </p14:tracePtLst>
        <p14:tracePtLst>
          <p14:tracePt t="8376" x="4248150" y="5289550"/>
          <p14:tracePt t="8675" x="4254500" y="5289550"/>
          <p14:tracePt t="8684" x="4279900" y="5289550"/>
          <p14:tracePt t="8690" x="4305300" y="5289550"/>
          <p14:tracePt t="8704" x="4362450" y="5289550"/>
          <p14:tracePt t="8719" x="4425950" y="5302250"/>
          <p14:tracePt t="8740" x="4521200" y="5302250"/>
          <p14:tracePt t="8754" x="4597400" y="5302250"/>
          <p14:tracePt t="8773" x="4730750" y="5308600"/>
          <p14:tracePt t="8789" x="4832350" y="5321300"/>
          <p14:tracePt t="8792" x="4876800" y="5327650"/>
          <p14:tracePt t="8803" x="4914900" y="5327650"/>
          <p14:tracePt t="8822" x="5060950" y="5346700"/>
          <p14:tracePt t="8835" x="5143500" y="5346700"/>
          <p14:tracePt t="8853" x="5245100" y="5353050"/>
          <p14:tracePt t="8873" x="5384800" y="5365750"/>
          <p14:tracePt t="8885" x="5473700" y="5365750"/>
          <p14:tracePt t="8905" x="5581650" y="5365750"/>
          <p14:tracePt t="8920" x="5657850" y="5365750"/>
          <p14:tracePt t="8926" x="5689600" y="5365750"/>
          <p14:tracePt t="8934" x="5734050" y="5372100"/>
          <p14:tracePt t="8953" x="5842000" y="5372100"/>
          <p14:tracePt t="8969" x="5930900" y="5372100"/>
          <p14:tracePt t="8986" x="6007100" y="5372100"/>
          <p14:tracePt t="9007" x="6140450" y="5372100"/>
          <p14:tracePt t="9009" x="6184900" y="5372100"/>
          <p14:tracePt t="9018" x="6242050" y="5372100"/>
          <p14:tracePt t="9039" x="6356350" y="5372100"/>
          <p14:tracePt t="9054" x="6432550" y="5372100"/>
          <p14:tracePt t="9072" x="6565900" y="5372100"/>
          <p14:tracePt t="9086" x="6661150" y="5365750"/>
          <p14:tracePt t="9104" x="6737350" y="5359400"/>
          <p14:tracePt t="9107" x="6781800" y="5359400"/>
          <p14:tracePt t="9122" x="6858000" y="5359400"/>
          <p14:tracePt t="9137" x="6940550" y="5365750"/>
          <p14:tracePt t="9153" x="7016750" y="5365750"/>
          <p14:tracePt t="9172" x="7124700" y="5365750"/>
          <p14:tracePt t="9185" x="7200900" y="5365750"/>
          <p14:tracePt t="9201" x="7264400" y="5365750"/>
          <p14:tracePt t="9219" x="7321550" y="5365750"/>
          <p14:tracePt t="9223" x="7346950" y="5365750"/>
          <p14:tracePt t="9236" x="7404100" y="5365750"/>
          <p14:tracePt t="9255" x="7467600" y="5365750"/>
          <p14:tracePt t="9270" x="7512050" y="5365750"/>
          <p14:tracePt t="9285" x="7556500" y="5365750"/>
          <p14:tracePt t="9303" x="7600950" y="5365750"/>
          <p14:tracePt t="9319" x="7658100" y="5365750"/>
          <p14:tracePt t="9337" x="7702550" y="5365750"/>
          <p14:tracePt t="9354" x="7759700" y="5365750"/>
          <p14:tracePt t="9369" x="7791450" y="5359400"/>
          <p14:tracePt t="9385" x="7823200" y="5359400"/>
          <p14:tracePt t="9404" x="7861300" y="5359400"/>
          <p14:tracePt t="9409" x="7874000" y="5359400"/>
          <p14:tracePt t="9417" x="7886700" y="5359400"/>
          <p14:tracePt t="9436" x="7912100" y="5365750"/>
          <p14:tracePt t="9451" x="7943850" y="5365750"/>
          <p14:tracePt t="9469" x="7969250" y="5365750"/>
          <p14:tracePt t="9485" x="8001000" y="5365750"/>
          <p14:tracePt t="9502" x="8026400" y="5365750"/>
          <p14:tracePt t="9522" x="8064500" y="5372100"/>
          <p14:tracePt t="9535" x="8083550" y="5372100"/>
          <p14:tracePt t="9553" x="8102600" y="5372100"/>
          <p14:tracePt t="9557" x="8108950" y="5372100"/>
          <p14:tracePt t="9568" x="8115300" y="5372100"/>
          <p14:tracePt t="9586" x="8134350" y="5372100"/>
          <p14:tracePt t="9601" x="8140700" y="5372100"/>
          <p14:tracePt t="9618" x="8153400" y="5372100"/>
          <p14:tracePt t="9637" x="8166100" y="5372100"/>
          <p14:tracePt t="9650" x="8172450" y="5372100"/>
          <p14:tracePt t="9672" x="8178800" y="5372100"/>
          <p14:tracePt t="9685" x="8185150" y="5372100"/>
          <p14:tracePt t="9702" x="8191500" y="5372100"/>
          <p14:tracePt t="9729" x="8197850" y="5372100"/>
          <p14:tracePt t="9748" x="8204200" y="5372100"/>
          <p14:tracePt t="9846" x="8210550" y="5365750"/>
          <p14:tracePt t="9931" x="8210550" y="5359400"/>
          <p14:tracePt t="10028" x="8204200" y="5353050"/>
          <p14:tracePt t="10092" x="8197850" y="5346700"/>
          <p14:tracePt t="10231" x="8191500" y="5346700"/>
          <p14:tracePt t="10872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C03FA6-AD51-DA3F-8542-87F160EA4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位移方程式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7C3893-25E7-18FF-81CD-BABA0BA3F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 = 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− </a:t>
            </a:r>
            <a:r>
              <a:rPr lang="es-ES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2a</a:t>
            </a:r>
            <a:r>
              <a:rPr lang="en-US" altLang="zh-TW" kern="100" baseline="-250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3</a:t>
            </a:r>
            <a:r>
              <a:rPr lang="es-ES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a</a:t>
            </a:r>
            <a:r>
              <a:rPr lang="en-US" altLang="zh-TW" kern="100" baseline="-250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4</a:t>
            </a:r>
            <a:r>
              <a:rPr lang="es-ES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sin(</a:t>
            </a:r>
            <a:r>
              <a:rPr lang="el-G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θ</a:t>
            </a:r>
            <a:r>
              <a:rPr lang="es-ES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endParaRPr lang="en-US" altLang="zh-TW" sz="28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en-US" altLang="zh-TW" kern="100" dirty="0"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 = 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2a</a:t>
            </a:r>
            <a:r>
              <a:rPr lang="en-US" altLang="zh-TW" sz="2800" kern="100" baseline="-25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1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a</a:t>
            </a:r>
            <a:r>
              <a:rPr lang="en-US" altLang="zh-TW" kern="100" baseline="-250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3</a:t>
            </a:r>
            <a:r>
              <a:rPr lang="zh-TW" altLang="en-US" kern="100" baseline="-250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− 2a</a:t>
            </a:r>
            <a:r>
              <a:rPr lang="en-US" altLang="zh-TW" sz="2800" kern="100" baseline="-25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3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a</a:t>
            </a:r>
            <a:r>
              <a:rPr lang="en-US" altLang="zh-TW" kern="100" baseline="-250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4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cos(</a:t>
            </a:r>
            <a:r>
              <a:rPr lang="el-G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θ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</a:p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 = 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a</a:t>
            </a:r>
            <a:r>
              <a:rPr lang="en-US" altLang="zh-TW" sz="2800" kern="100" baseline="-25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1</a:t>
            </a:r>
            <a:r>
              <a:rPr lang="pt-BR" altLang="zh-TW" sz="2800" kern="100" baseline="30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2</a:t>
            </a:r>
            <a:r>
              <a:rPr lang="pt-BR" altLang="zh-TW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</a:t>
            </a:r>
            <a:r>
              <a:rPr lang="pt-BR" altLang="zh-TW" sz="2800" kern="100" baseline="30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zh-TW" altLang="en-US" sz="2800" kern="100" baseline="30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pt-BR" altLang="zh-TW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TW" kern="1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TW" kern="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TW" altLang="en-US" kern="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pt-BR" altLang="zh-TW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zh-TW" altLang="en-US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altLang="zh-TW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TW" kern="1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pt-BR" altLang="zh-TW" kern="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pt-BR" altLang="zh-TW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−</a:t>
            </a:r>
            <a:r>
              <a:rPr lang="en-US" altLang="zh-TW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</a:t>
            </a:r>
            <a:r>
              <a:rPr lang="en-US" altLang="zh-TW" kern="1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TW" kern="1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TW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− 2a</a:t>
            </a:r>
            <a:r>
              <a:rPr lang="pt-BR" altLang="zh-TW" sz="2800" kern="100" baseline="-250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1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a</a:t>
            </a:r>
            <a:r>
              <a:rPr lang="en-US" altLang="zh-TW" kern="100" baseline="-25000" dirty="0"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4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cos(</a:t>
            </a:r>
            <a:r>
              <a:rPr lang="el-G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θ</a:t>
            </a:r>
            <a:r>
              <a:rPr lang="pt-BR" altLang="zh-TW" sz="2800" kern="100" dirty="0">
                <a:effectLst/>
                <a:latin typeface="Times New Roman" panose="02020603050405020304" pitchFamily="18" charset="0"/>
                <a:ea typeface="新細明體" panose="02020500000000000000" pitchFamily="18" charset="-120"/>
                <a:cs typeface="Times New Roman" panose="02020603050405020304" pitchFamily="18" charset="0"/>
              </a:rPr>
              <a:t>)</a:t>
            </a:r>
            <a:endParaRPr lang="en-US" altLang="zh-TW" sz="28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9CF0285-7961-874E-69CD-675CD0FA9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6</a:t>
            </a:fld>
            <a:endParaRPr lang="zh-TW" altLang="en-US" dirty="0"/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F78D3F47-9B2A-2A26-3CC9-0D6515D3A7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839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67"/>
    </mc:Choice>
    <mc:Fallback>
      <p:transition spd="slow" advTm="21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72" x="1416050" y="2527300"/>
          <p14:tracePt t="4096" x="1422400" y="2527300"/>
          <p14:tracePt t="4104" x="1441450" y="2527300"/>
          <p14:tracePt t="4111" x="1454150" y="2527300"/>
          <p14:tracePt t="4131" x="1498600" y="2527300"/>
          <p14:tracePt t="4144" x="1536700" y="2527300"/>
          <p14:tracePt t="4162" x="1562100" y="2533650"/>
          <p14:tracePt t="4163" x="1581150" y="2533650"/>
          <p14:tracePt t="4176" x="1593850" y="2533650"/>
          <p14:tracePt t="4179" x="1612900" y="2533650"/>
          <p14:tracePt t="4194" x="1644650" y="2533650"/>
          <p14:tracePt t="4210" x="1682750" y="2533650"/>
          <p14:tracePt t="4231" x="1739900" y="2533650"/>
          <p14:tracePt t="4233" x="1758950" y="2540000"/>
          <p14:tracePt t="4243" x="1765300" y="2540000"/>
          <p14:tracePt t="4260" x="1809750" y="2540000"/>
          <p14:tracePt t="4279" x="1854200" y="2540000"/>
          <p14:tracePt t="4298" x="1885950" y="2546350"/>
          <p14:tracePt t="4309" x="1892300" y="2546350"/>
          <p14:tracePt t="4313" x="1905000" y="2546350"/>
          <p14:tracePt t="4327" x="1924050" y="2552700"/>
          <p14:tracePt t="4345" x="1943100" y="2552700"/>
          <p14:tracePt t="4348" x="1955800" y="2552700"/>
          <p14:tracePt t="4363" x="1974850" y="2552700"/>
          <p14:tracePt t="4377" x="1987550" y="2552700"/>
          <p14:tracePt t="4394" x="2006600" y="2552700"/>
          <p14:tracePt t="4396" x="2012950" y="2552700"/>
          <p14:tracePt t="4412" x="2025650" y="2552700"/>
          <p14:tracePt t="4429" x="2038350" y="2552700"/>
          <p14:tracePt t="4444" x="2057400" y="2552700"/>
          <p14:tracePt t="4459" x="2076450" y="2552700"/>
          <p14:tracePt t="4478" x="2095500" y="2552700"/>
          <p14:tracePt t="4494" x="2114550" y="2552700"/>
          <p14:tracePt t="4509" x="2127250" y="2546350"/>
          <p14:tracePt t="4529" x="2146300" y="2546350"/>
          <p14:tracePt t="4544" x="2165350" y="2546350"/>
          <p14:tracePt t="4559" x="2171700" y="2546350"/>
          <p14:tracePt t="4576" x="2178050" y="2546350"/>
          <p14:tracePt t="4594" x="2197100" y="2546350"/>
          <p14:tracePt t="4611" x="2216150" y="2546350"/>
          <p14:tracePt t="4627" x="2228850" y="2546350"/>
          <p14:tracePt t="4644" x="2241550" y="2546350"/>
          <p14:tracePt t="4660" x="2247900" y="2546350"/>
          <p14:tracePt t="4680" x="2266950" y="2546350"/>
          <p14:tracePt t="4697" x="2279650" y="2546350"/>
          <p14:tracePt t="4713" x="2286000" y="2546350"/>
          <p14:tracePt t="4725" x="2298700" y="2546350"/>
          <p14:tracePt t="4743" x="2305050" y="2546350"/>
          <p14:tracePt t="4760" x="2317750" y="2546350"/>
          <p14:tracePt t="4776" x="2324100" y="2546350"/>
          <p14:tracePt t="4793" x="2330450" y="2546350"/>
          <p14:tracePt t="4809" x="2349500" y="2546350"/>
          <p14:tracePt t="4826" x="2355850" y="2546350"/>
          <p14:tracePt t="4844" x="2362200" y="2546350"/>
          <p14:tracePt t="4860" x="2374900" y="2546350"/>
          <p14:tracePt t="4875" x="2381250" y="2546350"/>
          <p14:tracePt t="4892" x="2393950" y="2540000"/>
          <p14:tracePt t="4909" x="2400300" y="2540000"/>
          <p14:tracePt t="4928" x="2413000" y="2540000"/>
          <p14:tracePt t="4944" x="2432050" y="2540000"/>
          <p14:tracePt t="4958" x="2438400" y="2540000"/>
          <p14:tracePt t="4978" x="2457450" y="2540000"/>
          <p14:tracePt t="4995" x="2476500" y="2540000"/>
          <p14:tracePt t="4999" x="2482850" y="2540000"/>
          <p14:tracePt t="5013" x="2495550" y="2540000"/>
          <p14:tracePt t="5023" x="2508250" y="2540000"/>
          <p14:tracePt t="5044" x="2527300" y="2540000"/>
          <p14:tracePt t="5058" x="2546350" y="2533650"/>
          <p14:tracePt t="5076" x="2565400" y="2533650"/>
          <p14:tracePt t="5094" x="2578100" y="2533650"/>
          <p14:tracePt t="5098" x="2584450" y="2533650"/>
          <p14:tracePt t="5108" x="2590800" y="2533650"/>
          <p14:tracePt t="5142" x="2635250" y="2533650"/>
          <p14:tracePt t="5147" x="2641600" y="2533650"/>
          <p14:tracePt t="5159" x="2647950" y="2533650"/>
          <p14:tracePt t="5174" x="2673350" y="2533650"/>
          <p14:tracePt t="5193" x="2686050" y="2533650"/>
          <p14:tracePt t="5207" x="2705100" y="2533650"/>
          <p14:tracePt t="5227" x="2724150" y="2533650"/>
          <p14:tracePt t="5242" x="2749550" y="2533650"/>
          <p14:tracePt t="5260" x="2768600" y="2533650"/>
          <p14:tracePt t="5273" x="2787650" y="2533650"/>
          <p14:tracePt t="5290" x="2806700" y="2533650"/>
          <p14:tracePt t="5308" x="2838450" y="2533650"/>
          <p14:tracePt t="5324" x="2857500" y="2533650"/>
          <p14:tracePt t="5340" x="2870200" y="2533650"/>
          <p14:tracePt t="5358" x="2895600" y="2533650"/>
          <p14:tracePt t="5374" x="2914650" y="2533650"/>
          <p14:tracePt t="5393" x="2946400" y="2527300"/>
          <p14:tracePt t="5409" x="2959100" y="2527300"/>
          <p14:tracePt t="5428" x="2990850" y="2527300"/>
          <p14:tracePt t="5442" x="3003550" y="2527300"/>
          <p14:tracePt t="5458" x="3022600" y="2527300"/>
          <p14:tracePt t="5463" x="3028950" y="2527300"/>
          <p14:tracePt t="5474" x="3041650" y="2527300"/>
          <p14:tracePt t="5477" x="3054350" y="2527300"/>
          <p14:tracePt t="5494" x="3073400" y="2527300"/>
          <p14:tracePt t="5508" x="3105150" y="2527300"/>
          <p14:tracePt t="5524" x="3130550" y="2527300"/>
          <p14:tracePt t="5543" x="3168650" y="2527300"/>
          <p14:tracePt t="5545" x="3175000" y="2527300"/>
          <p14:tracePt t="5556" x="3187700" y="2527300"/>
          <p14:tracePt t="5575" x="3206750" y="2527300"/>
          <p14:tracePt t="5590" x="3225800" y="2527300"/>
          <p14:tracePt t="5608" x="3244850" y="2533650"/>
          <p14:tracePt t="5628" x="3263900" y="2533650"/>
          <p14:tracePt t="5639" x="3270250" y="2533650"/>
          <p14:tracePt t="5657" x="3276600" y="2540000"/>
          <p14:tracePt t="5677" x="3289300" y="2546350"/>
          <p14:tracePt t="5692" x="3295650" y="2546350"/>
          <p14:tracePt t="5745" x="3295650" y="2552700"/>
          <p14:tracePt t="5765" x="3295650" y="2559050"/>
          <p14:tracePt t="5779" x="3295650" y="2565400"/>
          <p14:tracePt t="5789" x="3289300" y="2565400"/>
          <p14:tracePt t="5807" x="3282950" y="2565400"/>
          <p14:tracePt t="5822" x="3263900" y="2571750"/>
          <p14:tracePt t="5839" x="3251200" y="2578100"/>
          <p14:tracePt t="5843" x="3244850" y="2578100"/>
          <p14:tracePt t="5857" x="3225800" y="2578100"/>
          <p14:tracePt t="5874" x="3213100" y="2578100"/>
          <p14:tracePt t="5890" x="3175000" y="2578100"/>
          <p14:tracePt t="5908" x="3155950" y="2565400"/>
          <p14:tracePt t="5922" x="3136900" y="2565400"/>
          <p14:tracePt t="5922" x="0" y="0"/>
        </p14:tracePtLst>
        <p14:tracePtLst>
          <p14:tracePt t="6731" x="1200150" y="3409950"/>
          <p14:tracePt t="7011" x="1219200" y="3409950"/>
          <p14:tracePt t="7020" x="1231900" y="3416300"/>
          <p14:tracePt t="7037" x="1257300" y="3422650"/>
          <p14:tracePt t="7039" x="1276350" y="3422650"/>
          <p14:tracePt t="7057" x="1314450" y="3435350"/>
          <p14:tracePt t="7069" x="1352550" y="3441700"/>
          <p14:tracePt t="7086" x="1384300" y="3448050"/>
          <p14:tracePt t="7104" x="1435100" y="3460750"/>
          <p14:tracePt t="7108" x="1454150" y="3460750"/>
          <p14:tracePt t="7119" x="1473200" y="3467100"/>
          <p14:tracePt t="7137" x="1524000" y="3479800"/>
          <p14:tracePt t="7153" x="1549400" y="3492500"/>
          <p14:tracePt t="7170" x="1587500" y="3498850"/>
          <p14:tracePt t="7188" x="1631950" y="3505200"/>
          <p14:tracePt t="7202" x="1657350" y="3511550"/>
          <p14:tracePt t="7219" x="1695450" y="3517900"/>
          <p14:tracePt t="7237" x="1746250" y="3530600"/>
          <p14:tracePt t="7257" x="1790700" y="3543300"/>
          <p14:tracePt t="7270" x="1822450" y="3549650"/>
          <p14:tracePt t="7288" x="1854200" y="3556000"/>
          <p14:tracePt t="7291" x="1866900" y="3556000"/>
          <p14:tracePt t="7304" x="1879600" y="3556000"/>
          <p14:tracePt t="7321" x="1917700" y="3556000"/>
          <p14:tracePt t="7338" x="1943100" y="3562350"/>
          <p14:tracePt t="7341" x="1962150" y="3562350"/>
          <p14:tracePt t="7354" x="1993900" y="3562350"/>
          <p14:tracePt t="7368" x="2032000" y="3568700"/>
          <p14:tracePt t="7388" x="2076450" y="3568700"/>
          <p14:tracePt t="7404" x="2127250" y="3581400"/>
          <p14:tracePt t="7419" x="2159000" y="3581400"/>
          <p14:tracePt t="7439" x="2197100" y="3581400"/>
          <p14:tracePt t="7451" x="2216150" y="3581400"/>
          <p14:tracePt t="7469" x="2266950" y="3575050"/>
          <p14:tracePt t="7473" x="2286000" y="3575050"/>
          <p14:tracePt t="7485" x="2305050" y="3575050"/>
          <p14:tracePt t="7488" x="2317750" y="3575050"/>
          <p14:tracePt t="7503" x="2355850" y="3575050"/>
          <p14:tracePt t="7519" x="2381250" y="3575050"/>
          <p14:tracePt t="7537" x="2438400" y="3568700"/>
          <p14:tracePt t="7553" x="2476500" y="3568700"/>
          <p14:tracePt t="7568" x="2508250" y="3562350"/>
          <p14:tracePt t="7587" x="2571750" y="3562350"/>
          <p14:tracePt t="7604" x="2609850" y="3556000"/>
          <p14:tracePt t="7617" x="2641600" y="3549650"/>
          <p14:tracePt t="7638" x="2679700" y="3549650"/>
          <p14:tracePt t="7652" x="2705100" y="3549650"/>
          <p14:tracePt t="7671" x="2743200" y="3549650"/>
          <p14:tracePt t="7684" x="2755900" y="3549650"/>
          <p14:tracePt t="7702" x="2787650" y="3549650"/>
          <p14:tracePt t="7706" x="2794000" y="3549650"/>
          <p14:tracePt t="7718" x="2813050" y="3549650"/>
          <p14:tracePt t="7720" x="2825750" y="3549650"/>
          <p14:tracePt t="7734" x="2844800" y="3549650"/>
          <p14:tracePt t="7750" x="2857500" y="3549650"/>
          <p14:tracePt t="7769" x="2882900" y="3549650"/>
          <p14:tracePt t="7786" x="2889250" y="3556000"/>
          <p14:tracePt t="7804" x="2908300" y="3556000"/>
          <p14:tracePt t="7819" x="2921000" y="3556000"/>
          <p14:tracePt t="7836" x="2933700" y="3562350"/>
          <p14:tracePt t="7850" x="2940050" y="3562350"/>
          <p14:tracePt t="7868" x="2952750" y="3562350"/>
          <p14:tracePt t="7884" x="2959100" y="3562350"/>
          <p14:tracePt t="7908" x="2971800" y="3562350"/>
          <p14:tracePt t="7925" x="2984500" y="3562350"/>
          <p14:tracePt t="7947" x="2990850" y="3562350"/>
          <p14:tracePt t="7962" x="2997200" y="3562350"/>
          <p14:tracePt t="7987" x="3003550" y="3562350"/>
          <p14:tracePt t="8012" x="3009900" y="3562350"/>
          <p14:tracePt t="8137" x="3016250" y="3562350"/>
          <p14:tracePt t="8205" x="3016250" y="3556000"/>
          <p14:tracePt t="8331" x="3016250" y="3549650"/>
          <p14:tracePt t="8697" x="3022600" y="3549650"/>
          <p14:tracePt t="8732" x="3035300" y="3549650"/>
          <p14:tracePt t="8753" x="3048000" y="3549650"/>
          <p14:tracePt t="8759" x="3054350" y="3549650"/>
          <p14:tracePt t="8767" x="3054350" y="3556000"/>
          <p14:tracePt t="8783" x="3073400" y="3556000"/>
          <p14:tracePt t="8786" x="3086100" y="3562350"/>
          <p14:tracePt t="8799" x="3098800" y="3562350"/>
          <p14:tracePt t="8801" x="3105150" y="3568700"/>
          <p14:tracePt t="8817" x="3136900" y="3568700"/>
          <p14:tracePt t="8831" x="3162300" y="3575050"/>
          <p14:tracePt t="8852" x="3200400" y="3581400"/>
          <p14:tracePt t="8865" x="3219450" y="3587750"/>
          <p14:tracePt t="8881" x="3251200" y="3594100"/>
          <p14:tracePt t="8900" x="3282950" y="3600450"/>
          <p14:tracePt t="8915" x="3302000" y="3600450"/>
          <p14:tracePt t="8930" x="3321050" y="3606800"/>
          <p14:tracePt t="8949" x="3352800" y="3613150"/>
          <p14:tracePt t="8963" x="3365500" y="3613150"/>
          <p14:tracePt t="8981" x="3384550" y="3613150"/>
          <p14:tracePt t="9000" x="3397250" y="3619500"/>
          <p14:tracePt t="9014" x="3409950" y="3619500"/>
          <p14:tracePt t="9031" x="3416300" y="3619500"/>
          <p14:tracePt t="9049" x="3435350" y="3625850"/>
          <p14:tracePt t="9062" x="3454400" y="3632200"/>
          <p14:tracePt t="9082" x="3479800" y="3632200"/>
          <p14:tracePt t="9098" x="3498850" y="3638550"/>
          <p14:tracePt t="9117" x="3536950" y="3638550"/>
          <p14:tracePt t="9132" x="3556000" y="3644900"/>
          <p14:tracePt t="9148" x="3568700" y="3644900"/>
          <p14:tracePt t="9163" x="3581400" y="3644900"/>
          <p14:tracePt t="9184" x="3600450" y="3644900"/>
          <p14:tracePt t="9186" x="3606800" y="3644900"/>
          <p14:tracePt t="9197" x="3613150" y="3644900"/>
          <p14:tracePt t="9217" x="3632200" y="3644900"/>
          <p14:tracePt t="9233" x="3638550" y="3644900"/>
          <p14:tracePt t="9250" x="3657600" y="3644900"/>
          <p14:tracePt t="9265" x="3663950" y="3644900"/>
          <p14:tracePt t="9280" x="3683000" y="3644900"/>
          <p14:tracePt t="9301" x="3702050" y="3644900"/>
          <p14:tracePt t="9314" x="3714750" y="3644900"/>
          <p14:tracePt t="9330" x="3727450" y="3644900"/>
          <p14:tracePt t="9334" x="3740150" y="3644900"/>
          <p14:tracePt t="9365" x="3778250" y="3644900"/>
          <p14:tracePt t="9381" x="3797300" y="3644900"/>
          <p14:tracePt t="9398" x="3829050" y="3638550"/>
          <p14:tracePt t="9412" x="3848100" y="3638550"/>
          <p14:tracePt t="9433" x="3892550" y="3638550"/>
          <p14:tracePt t="9447" x="3911600" y="3638550"/>
          <p14:tracePt t="9462" x="3930650" y="3638550"/>
          <p14:tracePt t="9482" x="3956050" y="3638550"/>
          <p14:tracePt t="9497" x="3968750" y="3638550"/>
          <p14:tracePt t="9513" x="3975100" y="3638550"/>
          <p14:tracePt t="9528" x="3994150" y="3638550"/>
          <p14:tracePt t="9547" x="4006850" y="3638550"/>
          <p14:tracePt t="9563" x="4013200" y="3638550"/>
          <p14:tracePt t="9583" x="4025900" y="3638550"/>
          <p14:tracePt t="9601" x="4032250" y="3632200"/>
          <p14:tracePt t="9615" x="4038600" y="3632200"/>
          <p14:tracePt t="9644" x="4051300" y="3632200"/>
          <p14:tracePt t="9693" x="4057650" y="3632200"/>
          <p14:tracePt t="9750" x="4057650" y="3625850"/>
          <p14:tracePt t="9853" x="4051300" y="3625850"/>
          <p14:tracePt t="9890" x="4044950" y="3625850"/>
          <p14:tracePt t="9904" x="4038600" y="3625850"/>
          <p14:tracePt t="9912" x="0" y="0"/>
        </p14:tracePtLst>
        <p14:tracePtLst>
          <p14:tracePt t="11412" x="1073150" y="4502150"/>
          <p14:tracePt t="11699" x="1085850" y="4502150"/>
          <p14:tracePt t="11706" x="1098550" y="4502150"/>
          <p14:tracePt t="11730" x="1136650" y="4502150"/>
          <p14:tracePt t="11736" x="1149350" y="4502150"/>
          <p14:tracePt t="11739" x="1162050" y="4502150"/>
          <p14:tracePt t="11748" x="1174750" y="4508500"/>
          <p14:tracePt t="11758" x="1181100" y="4508500"/>
          <p14:tracePt t="11777" x="1219200" y="4514850"/>
          <p14:tracePt t="11790" x="1244600" y="4514850"/>
          <p14:tracePt t="11807" x="1270000" y="4514850"/>
          <p14:tracePt t="11824" x="1308100" y="4521200"/>
          <p14:tracePt t="11839" x="1327150" y="4521200"/>
          <p14:tracePt t="11857" x="1346200" y="4521200"/>
          <p14:tracePt t="11874" x="1371600" y="4521200"/>
          <p14:tracePt t="11890" x="1390650" y="4521200"/>
          <p14:tracePt t="11910" x="1416050" y="4521200"/>
          <p14:tracePt t="11924" x="1435100" y="4521200"/>
          <p14:tracePt t="11945" x="1473200" y="4521200"/>
          <p14:tracePt t="11949" x="1485900" y="4521200"/>
          <p14:tracePt t="11956" x="1498600" y="4521200"/>
          <p14:tracePt t="11975" x="1530350" y="4521200"/>
          <p14:tracePt t="11995" x="1562100" y="4521200"/>
          <p14:tracePt t="12006" x="1593850" y="4521200"/>
          <p14:tracePt t="12023" x="1612900" y="4521200"/>
          <p14:tracePt t="12041" x="1657350" y="4521200"/>
          <p14:tracePt t="12059" x="1682750" y="4521200"/>
          <p14:tracePt t="12061" x="1695450" y="4514850"/>
          <p14:tracePt t="12072" x="1714500" y="4514850"/>
          <p14:tracePt t="12089" x="1758950" y="4514850"/>
          <p14:tracePt t="12108" x="1784350" y="4514850"/>
          <p14:tracePt t="12122" x="1809750" y="4508500"/>
          <p14:tracePt t="12139" x="1854200" y="4508500"/>
          <p14:tracePt t="12156" x="1885950" y="4502150"/>
          <p14:tracePt t="12172" x="1905000" y="4502150"/>
          <p14:tracePt t="12190" x="1943100" y="4502150"/>
          <p14:tracePt t="12205" x="1962150" y="4502150"/>
          <p14:tracePt t="12224" x="2000250" y="4495800"/>
          <p14:tracePt t="12239" x="2019300" y="4495800"/>
          <p14:tracePt t="12256" x="2044700" y="4495800"/>
          <p14:tracePt t="12274" x="2082800" y="4495800"/>
          <p14:tracePt t="12289" x="2108200" y="4495800"/>
          <p14:tracePt t="12311" x="2146300" y="4495800"/>
          <p14:tracePt t="12324" x="2184400" y="4495800"/>
          <p14:tracePt t="12339" x="2209800" y="4495800"/>
          <p14:tracePt t="12362" x="2266950" y="4495800"/>
          <p14:tracePt t="12365" x="2286000" y="4489450"/>
          <p14:tracePt t="12373" x="2305050" y="4489450"/>
          <p14:tracePt t="12390" x="2343150" y="4483100"/>
          <p14:tracePt t="12393" x="2368550" y="4483100"/>
          <p14:tracePt t="12404" x="2387600" y="4483100"/>
          <p14:tracePt t="12406" x="2413000" y="4483100"/>
          <p14:tracePt t="12421" x="2463800" y="4483100"/>
          <p14:tracePt t="12439" x="2508250" y="4483100"/>
          <p14:tracePt t="12459" x="2590800" y="4476750"/>
          <p14:tracePt t="12462" x="2622550" y="4476750"/>
          <p14:tracePt t="12473" x="2647950" y="4470400"/>
          <p14:tracePt t="12490" x="2730500" y="4464050"/>
          <p14:tracePt t="12507" x="2768600" y="4464050"/>
          <p14:tracePt t="12512" x="2794000" y="4464050"/>
          <p14:tracePt t="12522" x="2806700" y="4464050"/>
          <p14:tracePt t="12538" x="2851150" y="4464050"/>
          <p14:tracePt t="12556" x="2895600" y="4464050"/>
          <p14:tracePt t="12571" x="2921000" y="4464050"/>
          <p14:tracePt t="12573" x="2933700" y="4457700"/>
          <p14:tracePt t="12587" x="2940050" y="4457700"/>
          <p14:tracePt t="12589" x="2952750" y="4457700"/>
          <p14:tracePt t="12605" x="2965450" y="4457700"/>
          <p14:tracePt t="12621" x="2990850" y="4457700"/>
          <p14:tracePt t="12639" x="3009900" y="4457700"/>
          <p14:tracePt t="12654" x="3035300" y="4457700"/>
          <p14:tracePt t="12673" x="3054350" y="4457700"/>
          <p14:tracePt t="12686" x="3067050" y="4457700"/>
          <p14:tracePt t="12689" x="3073400" y="4457700"/>
          <p14:tracePt t="12706" x="3086100" y="4457700"/>
          <p14:tracePt t="12719" x="3098800" y="4457700"/>
          <p14:tracePt t="12723" x="3111500" y="4457700"/>
          <p14:tracePt t="12739" x="3117850" y="4457700"/>
          <p14:tracePt t="12755" x="3130550" y="4457700"/>
          <p14:tracePt t="12774" x="3143250" y="4451350"/>
          <p14:tracePt t="12795" x="3149600" y="4451350"/>
          <p14:tracePt t="12815" x="3155950" y="4451350"/>
          <p14:tracePt t="12823" x="3162300" y="4451350"/>
          <p14:tracePt t="12849" x="3168650" y="4451350"/>
          <p14:tracePt t="12866" x="3175000" y="4451350"/>
          <p14:tracePt t="12880" x="3181350" y="4451350"/>
          <p14:tracePt t="12888" x="3187700" y="4451350"/>
          <p14:tracePt t="12904" x="3200400" y="4451350"/>
          <p14:tracePt t="12920" x="3213100" y="4457700"/>
          <p14:tracePt t="12938" x="3225800" y="4457700"/>
          <p14:tracePt t="12956" x="3257550" y="4457700"/>
          <p14:tracePt t="12969" x="3276600" y="4464050"/>
          <p14:tracePt t="12988" x="3308350" y="4464050"/>
          <p14:tracePt t="13004" x="3333750" y="4470400"/>
          <p14:tracePt t="13008" x="3340100" y="4470400"/>
          <p14:tracePt t="13019" x="3352800" y="4470400"/>
          <p14:tracePt t="13035" x="3371850" y="4470400"/>
          <p14:tracePt t="13054" x="3390900" y="4470400"/>
          <p14:tracePt t="13069" x="3403600" y="4470400"/>
          <p14:tracePt t="13088" x="3422650" y="4476750"/>
          <p14:tracePt t="13103" x="3435350" y="4476750"/>
          <p14:tracePt t="13122" x="3454400" y="4476750"/>
          <p14:tracePt t="13153" x="3467100" y="4476750"/>
          <p14:tracePt t="13173" x="3473450" y="4476750"/>
          <p14:tracePt t="13187" x="3479800" y="4476750"/>
          <p14:tracePt t="13203" x="3486150" y="4476750"/>
          <p14:tracePt t="13221" x="3498850" y="4476750"/>
          <p14:tracePt t="13238" x="3505200" y="4476750"/>
          <p14:tracePt t="13243" x="3511550" y="4476750"/>
          <p14:tracePt t="13253" x="3517900" y="4476750"/>
          <p14:tracePt t="13272" x="3524250" y="4476750"/>
          <p14:tracePt t="13286" x="3530600" y="4476750"/>
          <p14:tracePt t="13302" x="3543300" y="4476750"/>
          <p14:tracePt t="13318" x="3549650" y="4483100"/>
          <p14:tracePt t="13338" x="3556000" y="4483100"/>
          <p14:tracePt t="13353" x="3562350" y="4483100"/>
          <p14:tracePt t="13377" x="3568700" y="4483100"/>
          <p14:tracePt t="13464" x="3562350" y="4483100"/>
          <p14:tracePt t="13473" x="3549650" y="4483100"/>
          <p14:tracePt t="13490" x="3543300" y="4483100"/>
          <p14:tracePt t="13503" x="3530600" y="4476750"/>
          <p14:tracePt t="13520" x="3517900" y="4476750"/>
          <p14:tracePt t="13536" x="3492500" y="4476750"/>
          <p14:tracePt t="13552" x="3460750" y="4476750"/>
          <p14:tracePt t="13570" x="3422650" y="4476750"/>
          <p14:tracePt t="13587" x="3384550" y="4476750"/>
          <p14:tracePt t="13591" x="3365500" y="4476750"/>
          <p14:tracePt t="13603" x="3346450" y="4476750"/>
          <p14:tracePt t="13605" x="3321050" y="4476750"/>
          <p14:tracePt t="13617" x="3295650" y="4476750"/>
          <p14:tracePt t="13619" x="3270250" y="4476750"/>
          <p14:tracePt t="13634" x="3206750" y="4483100"/>
          <p14:tracePt t="13651" x="3149600" y="4483100"/>
          <p14:tracePt t="13668" x="3073400" y="4489450"/>
          <p14:tracePt t="13684" x="2984500" y="4495800"/>
          <p14:tracePt t="13704" x="2908300" y="4495800"/>
          <p14:tracePt t="13717" x="2851150" y="4495800"/>
          <p14:tracePt t="13737" x="2787650" y="4495800"/>
          <p14:tracePt t="13751" x="2730500" y="4495800"/>
          <p14:tracePt t="13770" x="2635250" y="4495800"/>
          <p14:tracePt t="13784" x="2590800" y="4495800"/>
          <p14:tracePt t="13801" x="2540000" y="4495800"/>
          <p14:tracePt t="13818" x="2514600" y="4495800"/>
          <p14:tracePt t="13838" x="2470150" y="4495800"/>
          <p14:tracePt t="13852" x="2451100" y="4495800"/>
          <p14:tracePt t="13868" x="2425700" y="4489450"/>
          <p14:tracePt t="13888" x="2400300" y="4483100"/>
          <p14:tracePt t="13904" x="2374900" y="4483100"/>
          <p14:tracePt t="13919" x="2362200" y="4483100"/>
          <p14:tracePt t="13936" x="2343150" y="4476750"/>
          <p14:tracePt t="13949" x="2336800" y="4476750"/>
          <p14:tracePt t="13953" x="2330450" y="4476750"/>
          <p14:tracePt t="13957" x="2324100" y="4476750"/>
          <p14:tracePt t="13967" x="2317750" y="4476750"/>
          <p14:tracePt t="13986" x="2311400" y="4470400"/>
          <p14:tracePt t="14158" x="2317750" y="4470400"/>
          <p14:tracePt t="14167" x="2324100" y="4470400"/>
          <p14:tracePt t="14184" x="2330450" y="4476750"/>
          <p14:tracePt t="14204" x="2336800" y="4476750"/>
          <p14:tracePt t="14225" x="2343150" y="4476750"/>
          <p14:tracePt t="14254" x="2349500" y="4476750"/>
          <p14:tracePt t="14275" x="2355850" y="4483100"/>
          <p14:tracePt t="14297" x="2362200" y="4483100"/>
          <p14:tracePt t="14318" x="2368550" y="4483100"/>
          <p14:tracePt t="14324" x="2374900" y="4489450"/>
          <p14:tracePt t="14346" x="2381250" y="4489450"/>
          <p14:tracePt t="14358" x="2387600" y="4489450"/>
          <p14:tracePt t="14371" x="2393950" y="4489450"/>
          <p14:tracePt t="14385" x="2400300" y="4489450"/>
          <p14:tracePt t="14402" x="2413000" y="4489450"/>
          <p14:tracePt t="14416" x="2425700" y="4489450"/>
          <p14:tracePt t="14435" x="2438400" y="4489450"/>
          <p14:tracePt t="14449" x="2451100" y="4489450"/>
          <p14:tracePt t="14466" x="2463800" y="4489450"/>
          <p14:tracePt t="14482" x="2476500" y="4495800"/>
          <p14:tracePt t="14499" x="2495550" y="4495800"/>
          <p14:tracePt t="14516" x="2501900" y="4495800"/>
          <p14:tracePt t="14538" x="2527300" y="4502150"/>
          <p14:tracePt t="14539" x="2533650" y="4502150"/>
          <p14:tracePt t="14554" x="2540000" y="4502150"/>
          <p14:tracePt t="14566" x="2552700" y="4502150"/>
          <p14:tracePt t="14584" x="2571750" y="4508500"/>
          <p14:tracePt t="14599" x="2578100" y="4508500"/>
          <p14:tracePt t="14618" x="2597150" y="4508500"/>
          <p14:tracePt t="14633" x="2603500" y="4514850"/>
          <p14:tracePt t="14649" x="2622550" y="4514850"/>
          <p14:tracePt t="14668" x="2635250" y="4514850"/>
          <p14:tracePt t="14681" x="2647950" y="4521200"/>
          <p14:tracePt t="14701" x="2667000" y="4521200"/>
          <p14:tracePt t="14717" x="2679700" y="4527550"/>
          <p14:tracePt t="14732" x="2692400" y="4527550"/>
          <p14:tracePt t="14749" x="2711450" y="4527550"/>
          <p14:tracePt t="14767" x="2724150" y="4527550"/>
          <p14:tracePt t="14782" x="2730500" y="4527550"/>
          <p14:tracePt t="14802" x="2743200" y="4527550"/>
          <p14:tracePt t="14815" x="2755900" y="4527550"/>
          <p14:tracePt t="14834" x="2768600" y="4527550"/>
          <p14:tracePt t="14852" x="2774950" y="4527550"/>
          <p14:tracePt t="14854" x="2781300" y="4527550"/>
          <p14:tracePt t="14864" x="2787650" y="4527550"/>
          <p14:tracePt t="14882" x="2794000" y="4527550"/>
          <p14:tracePt t="14901" x="2800350" y="4521200"/>
          <p14:tracePt t="14904" x="2806700" y="4521200"/>
          <p14:tracePt t="14914" x="2813050" y="4521200"/>
          <p14:tracePt t="14919" x="2819400" y="4521200"/>
          <p14:tracePt t="14932" x="2825750" y="4521200"/>
          <p14:tracePt t="14949" x="2832100" y="4521200"/>
          <p14:tracePt t="14955" x="2838450" y="4521200"/>
          <p14:tracePt t="14965" x="2844800" y="4521200"/>
          <p14:tracePt t="14968" x="2851150" y="4521200"/>
          <p14:tracePt t="14983" x="2857500" y="4521200"/>
          <p14:tracePt t="14998" x="2863850" y="4521200"/>
          <p14:tracePt t="15014" x="2876550" y="4521200"/>
          <p14:tracePt t="15033" x="2889250" y="4521200"/>
          <p14:tracePt t="15038" x="2895600" y="4514850"/>
          <p14:tracePt t="15065" x="2908300" y="4514850"/>
          <p14:tracePt t="15081" x="2914650" y="4514850"/>
          <p14:tracePt t="15099" x="2921000" y="4508500"/>
          <p14:tracePt t="15115" x="2933700" y="4508500"/>
          <p14:tracePt t="15131" x="2946400" y="4508500"/>
          <p14:tracePt t="15149" x="2959100" y="4508500"/>
          <p14:tracePt t="15164" x="2971800" y="4508500"/>
          <p14:tracePt t="15180" x="2978150" y="4508500"/>
          <p14:tracePt t="15200" x="2997200" y="4508500"/>
          <p14:tracePt t="15215" x="3009900" y="4508500"/>
          <p14:tracePt t="15230" x="3022600" y="4508500"/>
          <p14:tracePt t="15246" x="3035300" y="4508500"/>
          <p14:tracePt t="15250" x="3048000" y="4508500"/>
          <p14:tracePt t="15264" x="3060700" y="4508500"/>
          <p14:tracePt t="15281" x="3073400" y="4508500"/>
          <p14:tracePt t="15300" x="3098800" y="4508500"/>
          <p14:tracePt t="15314" x="3117850" y="4508500"/>
          <p14:tracePt t="15330" x="3136900" y="4508500"/>
          <p14:tracePt t="15347" x="3168650" y="4508500"/>
          <p14:tracePt t="15367" x="3194050" y="4508500"/>
          <p14:tracePt t="15381" x="3206750" y="4508500"/>
          <p14:tracePt t="15399" x="3225800" y="4508500"/>
          <p14:tracePt t="15403" x="3232150" y="4514850"/>
          <p14:tracePt t="15413" x="3244850" y="4514850"/>
          <p14:tracePt t="15432" x="3270250" y="4514850"/>
          <p14:tracePt t="15450" x="3282950" y="4514850"/>
          <p14:tracePt t="15454" x="3289300" y="4514850"/>
          <p14:tracePt t="15465" x="3302000" y="4514850"/>
          <p14:tracePt t="15483" x="3314700" y="4514850"/>
          <p14:tracePt t="15486" x="3327400" y="4514850"/>
          <p14:tracePt t="15505" x="3340100" y="4514850"/>
          <p14:tracePt t="15513" x="3346450" y="4514850"/>
          <p14:tracePt t="15530" x="3365500" y="4514850"/>
          <p14:tracePt t="15549" x="3390900" y="4521200"/>
          <p14:tracePt t="15563" x="3403600" y="4527550"/>
          <p14:tracePt t="15581" x="3416300" y="4527550"/>
          <p14:tracePt t="15586" x="3416300" y="4533900"/>
          <p14:tracePt t="15596" x="3429000" y="4533900"/>
          <p14:tracePt t="15614" x="3448050" y="4533900"/>
          <p14:tracePt t="15632" x="3454400" y="4533900"/>
          <p14:tracePt t="15646" x="3467100" y="4533900"/>
          <p14:tracePt t="15648" x="3473450" y="4533900"/>
          <p14:tracePt t="15662" x="3486150" y="4540250"/>
          <p14:tracePt t="15680" x="3492500" y="4540250"/>
          <p14:tracePt t="15695" x="3505200" y="4540250"/>
          <p14:tracePt t="15698" x="3511550" y="4540250"/>
          <p14:tracePt t="15713" x="3517900" y="4540250"/>
          <p14:tracePt t="15741" x="3524250" y="4540250"/>
          <p14:tracePt t="15748" x="3530600" y="4540250"/>
          <p14:tracePt t="15770" x="3536950" y="4540250"/>
          <p14:tracePt t="15804" x="0" y="0"/>
        </p14:tracePtLst>
        <p14:tracePtLst>
          <p14:tracePt t="17044" x="3797300" y="4546600"/>
          <p14:tracePt t="17314" x="3810000" y="4546600"/>
          <p14:tracePt t="17319" x="3822700" y="4546600"/>
          <p14:tracePt t="17327" x="3841750" y="4546600"/>
          <p14:tracePt t="17341" x="3879850" y="4546600"/>
          <p14:tracePt t="17361" x="3930650" y="4546600"/>
          <p14:tracePt t="17378" x="3981450" y="4546600"/>
          <p14:tracePt t="17392" x="4000500" y="4540250"/>
          <p14:tracePt t="17411" x="4044950" y="4540250"/>
          <p14:tracePt t="17424" x="4070350" y="4533900"/>
          <p14:tracePt t="17442" x="4121150" y="4533900"/>
          <p14:tracePt t="17459" x="4152900" y="4533900"/>
          <p14:tracePt t="17476" x="4178300" y="4533900"/>
          <p14:tracePt t="17493" x="4222750" y="4533900"/>
          <p14:tracePt t="17498" x="4229100" y="4533900"/>
          <p14:tracePt t="17508" x="4241800" y="4527550"/>
          <p14:tracePt t="17527" x="4267200" y="4521200"/>
          <p14:tracePt t="17542" x="4279900" y="4521200"/>
          <p14:tracePt t="17557" x="4298950" y="4521200"/>
          <p14:tracePt t="17576" x="4318000" y="4521200"/>
          <p14:tracePt t="17593" x="4343400" y="4521200"/>
          <p14:tracePt t="17606" x="4356100" y="4521200"/>
          <p14:tracePt t="17625" x="4381500" y="4521200"/>
          <p14:tracePt t="17643" x="4394200" y="4521200"/>
          <p14:tracePt t="17659" x="4406900" y="4521200"/>
          <p14:tracePt t="17678" x="4432300" y="4521200"/>
          <p14:tracePt t="17691" x="4445000" y="4521200"/>
          <p14:tracePt t="17709" x="4476750" y="4521200"/>
          <p14:tracePt t="17724" x="4495800" y="4521200"/>
          <p14:tracePt t="17741" x="4521200" y="4521200"/>
          <p14:tracePt t="17758" x="4559300" y="4521200"/>
          <p14:tracePt t="17773" x="4584700" y="4521200"/>
          <p14:tracePt t="17791" x="4622800" y="4521200"/>
          <p14:tracePt t="17810" x="4667250" y="4521200"/>
          <p14:tracePt t="17823" x="4692650" y="4527550"/>
          <p14:tracePt t="17840" x="4718050" y="4527550"/>
          <p14:tracePt t="17858" x="4756150" y="4527550"/>
          <p14:tracePt t="17872" x="4781550" y="4527550"/>
          <p14:tracePt t="17894" x="4826000" y="4527550"/>
          <p14:tracePt t="17908" x="4857750" y="4527550"/>
          <p14:tracePt t="17925" x="4883150" y="4521200"/>
          <p14:tracePt t="17927" x="4902200" y="4521200"/>
          <p14:tracePt t="17940" x="4927600" y="4514850"/>
          <p14:tracePt t="17957" x="4959350" y="4514850"/>
          <p14:tracePt t="17972" x="4984750" y="4514850"/>
          <p14:tracePt t="17992" x="5022850" y="4508500"/>
          <p14:tracePt t="18005" x="5041900" y="4508500"/>
          <p14:tracePt t="18026" x="5073650" y="4502150"/>
          <p14:tracePt t="18041" x="5092700" y="4502150"/>
          <p14:tracePt t="18058" x="5105400" y="4502150"/>
          <p14:tracePt t="18076" x="5130800" y="4502150"/>
          <p14:tracePt t="18089" x="5143500" y="4502150"/>
          <p14:tracePt t="18108" x="5162550" y="4502150"/>
          <p14:tracePt t="18124" x="5181600" y="4502150"/>
          <p14:tracePt t="18139" x="5200650" y="4502150"/>
          <p14:tracePt t="18156" x="5213350" y="4502150"/>
          <p14:tracePt t="18174" x="5232400" y="4502150"/>
          <p14:tracePt t="18188" x="5245100" y="4502150"/>
          <p14:tracePt t="18208" x="5270500" y="4495800"/>
          <p14:tracePt t="18224" x="5276850" y="4495800"/>
          <p14:tracePt t="18239" x="5289550" y="4495800"/>
          <p14:tracePt t="18258" x="5308600" y="4495800"/>
          <p14:tracePt t="18273" x="5321300" y="4495800"/>
          <p14:tracePt t="18291" x="5334000" y="4495800"/>
          <p14:tracePt t="18307" x="5340350" y="4495800"/>
          <p14:tracePt t="18323" x="5353050" y="4495800"/>
          <p14:tracePt t="18341" x="5365750" y="4495800"/>
          <p14:tracePt t="18354" x="5372100" y="4495800"/>
          <p14:tracePt t="18371" x="5378450" y="4495800"/>
          <p14:tracePt t="18390" x="5397500" y="4495800"/>
          <p14:tracePt t="18407" x="5403850" y="4495800"/>
          <p14:tracePt t="18425" x="5416550" y="4495800"/>
          <p14:tracePt t="18439" x="5422900" y="4495800"/>
          <p14:tracePt t="18457" x="5429250" y="4495800"/>
          <p14:tracePt t="18471" x="5435600" y="4495800"/>
          <p14:tracePt t="18489" x="5448300" y="4495800"/>
          <p14:tracePt t="18507" x="5454650" y="4495800"/>
          <p14:tracePt t="18522" x="5461000" y="4489450"/>
          <p14:tracePt t="18541" x="5473700" y="4489450"/>
          <p14:tracePt t="18558" x="5480050" y="4489450"/>
          <p14:tracePt t="18570" x="5486400" y="4489450"/>
          <p14:tracePt t="18589" x="5492750" y="4489450"/>
          <p14:tracePt t="18607" x="5505450" y="4489450"/>
          <p14:tracePt t="18623" x="5518150" y="4489450"/>
          <p14:tracePt t="18637" x="5524500" y="4489450"/>
          <p14:tracePt t="18656" x="5537200" y="4489450"/>
          <p14:tracePt t="18674" x="5543550" y="4489450"/>
          <p14:tracePt t="18689" x="5556250" y="4489450"/>
          <p14:tracePt t="18707" x="5568950" y="4489450"/>
          <p14:tracePt t="18724" x="5575300" y="4489450"/>
          <p14:tracePt t="18739" x="5581650" y="4489450"/>
          <p14:tracePt t="18755" x="5594350" y="4489450"/>
          <p14:tracePt t="18771" x="5600700" y="4489450"/>
          <p14:tracePt t="18786" x="5607050" y="4489450"/>
          <p14:tracePt t="18804" x="5613400" y="4489450"/>
          <p14:tracePt t="18825" x="5619750" y="4489450"/>
          <p14:tracePt t="18841" x="5626100" y="4489450"/>
          <p14:tracePt t="18858" x="5632450" y="4489450"/>
          <p14:tracePt t="18870" x="5638800" y="4489450"/>
          <p14:tracePt t="18889" x="5645150" y="4495800"/>
          <p14:tracePt t="18907" x="5651500" y="4495800"/>
          <p14:tracePt t="18919" x="5657850" y="4495800"/>
          <p14:tracePt t="18941" x="5664200" y="4495800"/>
          <p14:tracePt t="18968" x="5670550" y="4495800"/>
          <p14:tracePt t="18980" x="5676900" y="4495800"/>
          <p14:tracePt t="18989" x="5683250" y="4495800"/>
          <p14:tracePt t="19018" x="5689600" y="4495800"/>
          <p14:tracePt t="19031" x="5695950" y="4495800"/>
          <p14:tracePt t="19059" x="5702300" y="4495800"/>
          <p14:tracePt t="19081" x="5708650" y="4495800"/>
          <p14:tracePt t="19101" x="5715000" y="4495800"/>
          <p14:tracePt t="19130" x="5721350" y="4495800"/>
          <p14:tracePt t="19149" x="5727700" y="4495800"/>
          <p14:tracePt t="19157" x="5734050" y="4495800"/>
          <p14:tracePt t="19200" x="5740400" y="4495800"/>
          <p14:tracePt t="19220" x="5746750" y="4495800"/>
          <p14:tracePt t="19270" x="5753100" y="4495800"/>
          <p14:tracePt t="19281" x="5759450" y="4495800"/>
          <p14:tracePt t="19320" x="5765800" y="4495800"/>
          <p14:tracePt t="19363" x="5772150" y="4495800"/>
          <p14:tracePt t="19389" x="5778500" y="4495800"/>
          <p14:tracePt t="19474" x="5784850" y="4489450"/>
          <p14:tracePt t="19511" x="5791200" y="4489450"/>
          <p14:tracePt t="19649" x="5797550" y="4489450"/>
          <p14:tracePt t="19683" x="5803900" y="4489450"/>
          <p14:tracePt t="19713" x="5810250" y="4489450"/>
          <p14:tracePt t="19740" x="5816600" y="4489450"/>
          <p14:tracePt t="19761" x="5822950" y="4489450"/>
          <p14:tracePt t="19782" x="5829300" y="4495800"/>
          <p14:tracePt t="19789" x="5835650" y="4495800"/>
          <p14:tracePt t="19804" x="5842000" y="4495800"/>
          <p14:tracePt t="19823" x="5848350" y="4495800"/>
          <p14:tracePt t="19836" x="5854700" y="4495800"/>
          <p14:tracePt t="19852" x="5867400" y="4495800"/>
          <p14:tracePt t="19868" x="5873750" y="4495800"/>
          <p14:tracePt t="19887" x="5886450" y="4495800"/>
          <p14:tracePt t="19900" x="5892800" y="4495800"/>
          <p14:tracePt t="19917" x="5905500" y="4502150"/>
          <p14:tracePt t="19934" x="5924550" y="4502150"/>
          <p14:tracePt t="19951" x="5930900" y="4502150"/>
          <p14:tracePt t="19973" x="5943600" y="4502150"/>
          <p14:tracePt t="19984" x="5962650" y="4502150"/>
          <p14:tracePt t="20000" x="5969000" y="4502150"/>
          <p14:tracePt t="20022" x="5981700" y="4502150"/>
          <p14:tracePt t="20038" x="5994400" y="4502150"/>
          <p14:tracePt t="20053" x="6000750" y="4502150"/>
          <p14:tracePt t="20068" x="6013450" y="4502150"/>
          <p14:tracePt t="20086" x="6026150" y="4502150"/>
          <p14:tracePt t="20103" x="6045200" y="4502150"/>
          <p14:tracePt t="20118" x="6057900" y="4502150"/>
          <p14:tracePt t="20134" x="6070600" y="4502150"/>
          <p14:tracePt t="20152" x="6102350" y="4502150"/>
          <p14:tracePt t="20166" x="6121400" y="4502150"/>
          <p14:tracePt t="20185" x="6134100" y="4502150"/>
          <p14:tracePt t="20201" x="6159500" y="4502150"/>
          <p14:tracePt t="20217" x="6178550" y="4502150"/>
          <p14:tracePt t="20237" x="6197600" y="4502150"/>
          <p14:tracePt t="20253" x="6216650" y="4502150"/>
          <p14:tracePt t="20269" x="6235700" y="4502150"/>
          <p14:tracePt t="20270" x="6242050" y="4502150"/>
          <p14:tracePt t="20284" x="6261100" y="4495800"/>
          <p14:tracePt t="20299" x="6273800" y="4495800"/>
          <p14:tracePt t="20317" x="6286500" y="4495800"/>
          <p14:tracePt t="20333" x="6305550" y="4495800"/>
          <p14:tracePt t="20349" x="6324600" y="4495800"/>
          <p14:tracePt t="20367" x="6337300" y="4495800"/>
          <p14:tracePt t="20384" x="6356350" y="4495800"/>
          <p14:tracePt t="20398" x="6362700" y="4495800"/>
          <p14:tracePt t="20416" x="6375400" y="4495800"/>
          <p14:tracePt t="20433" x="6394450" y="4495800"/>
          <p14:tracePt t="20450" x="6407150" y="4495800"/>
          <p14:tracePt t="20465" x="6419850" y="4495800"/>
          <p14:tracePt t="20486" x="6432550" y="4495800"/>
          <p14:tracePt t="20487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1B6D2F8B-EE83-4ED0-7434-D6F5D985BF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17" y="1111904"/>
            <a:ext cx="6904117" cy="507402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36C55B6-D54E-A395-40B7-ECAB7131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位移方程式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 </a:t>
            </a:r>
            <a:r>
              <a:rPr lang="en-US" altLang="zh-TW" dirty="0"/>
              <a:t>hypocycloid</a:t>
            </a:r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E143B37-FFEC-959E-B023-18E7EF9AA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7</a:t>
            </a:fld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內容版面配置區 2">
                <a:extLst>
                  <a:ext uri="{FF2B5EF4-FFF2-40B4-BE49-F238E27FC236}">
                    <a16:creationId xmlns:a16="http://schemas.microsoft.com/office/drawing/2014/main" id="{AA46DFAF-5415-410C-1362-50FE4966AF7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70582" y="1825625"/>
                <a:ext cx="4483217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altLang="zh-TW" sz="1800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altLang="zh-TW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altLang="zh-TW" sz="24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m:rPr>
                                <m:sty m:val="p"/>
                              </m:rPr>
                              <a:rPr lang="en-US" altLang="zh-TW" sz="240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K</m:t>
                            </m:r>
                            <m:r>
                              <a:rPr lang="en-US" altLang="zh-TW" sz="240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TW" sz="24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TW" sz="240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O</m:t>
                                </m:r>
                              </m:e>
                              <m:sub>
                                <m:r>
                                  <a:rPr lang="en-US" altLang="zh-TW" sz="24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</m:acc>
                      </m:e>
                    </m:d>
                  </m:oMath>
                </a14:m>
                <a:endParaRPr lang="en-US" altLang="zh-TW" sz="2400" dirty="0"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Rc</m:t>
                    </m:r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Rr</m:t>
                    </m:r>
                    <m:r>
                      <a:rPr lang="zh-TW" alt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dirty="0"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</m:t>
                    </m:r>
                    <m:r>
                      <a:rPr lang="zh-TW" alt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dirty="0">
                  <a:latin typeface="Menlo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2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sz="2400" b="0" i="0" smtClean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en-US" altLang="zh-TW" sz="2400" i="0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</m:t>
                    </m:r>
                    <m:r>
                      <a:rPr lang="zh-TW" alt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altLang="zh-TW" sz="2400" dirty="0">
                  <a:latin typeface="Menlo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ϕ</m:t>
                    </m:r>
                  </m:oMath>
                </a14:m>
                <a:r>
                  <a:rPr lang="en-US" altLang="zh-TW" sz="2400" dirty="0">
                    <a:latin typeface="Menlo"/>
                    <a:ea typeface="Cambria Math" panose="02040503050406030204" pitchFamily="18" charset="0"/>
                  </a:rPr>
                  <a:t> 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l-GR" altLang="zh-TW" sz="24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altLang="zh-TW" sz="240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  <m:sup>
                        <m:r>
                          <a:rPr lang="en-US" altLang="zh-TW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TW" sz="2400" dirty="0">
                    <a:latin typeface="Menlo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l-GR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zh-TW" alt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ξ</m:t>
                    </m:r>
                  </m:oMath>
                </a14:m>
                <a:endParaRPr lang="en-US" altLang="zh-TW" sz="2400" b="0" dirty="0">
                  <a:latin typeface="Menlo"/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l-GR" altLang="zh-TW" sz="24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zh-TW" altLang="el-GR" sz="240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</m:e>
                      <m:sup>
                        <m:r>
                          <a:rPr lang="en-US" altLang="zh-TW" sz="24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zh-TW" altLang="el-GR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ω</m:t>
                    </m:r>
                    <m:r>
                      <a:rPr lang="el-GR" altLang="zh-TW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zh-TW" alt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ξ</m:t>
                    </m:r>
                  </m:oMath>
                </a14:m>
                <a:endParaRPr lang="en-US" altLang="zh-TW" sz="2400" dirty="0">
                  <a:latin typeface="Menlo"/>
                  <a:ea typeface="Cambria Math" panose="02040503050406030204" pitchFamily="18" charset="0"/>
                </a:endParaRPr>
              </a:p>
              <a:p>
                <a:endParaRPr lang="en-US" altLang="zh-TW" sz="1800" dirty="0">
                  <a:latin typeface="Menlo"/>
                </a:endParaRPr>
              </a:p>
              <a:p>
                <a:endParaRPr lang="zh-TW" altLang="en-US" dirty="0"/>
              </a:p>
            </p:txBody>
          </p:sp>
        </mc:Choice>
        <mc:Fallback>
          <p:sp>
            <p:nvSpPr>
              <p:cNvPr id="8" name="內容版面配置區 2">
                <a:extLst>
                  <a:ext uri="{FF2B5EF4-FFF2-40B4-BE49-F238E27FC236}">
                    <a16:creationId xmlns:a16="http://schemas.microsoft.com/office/drawing/2014/main" id="{AA46DFAF-5415-410C-1362-50FE4966AF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0582" y="1825625"/>
                <a:ext cx="4483217" cy="4351338"/>
              </a:xfrm>
              <a:prstGeom prst="rect">
                <a:avLst/>
              </a:prstGeom>
              <a:blipFill>
                <a:blip r:embed="rId5"/>
                <a:stretch>
                  <a:fillRect l="-176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音訊 13">
            <a:hlinkClick r:id="" action="ppaction://media"/>
            <a:extLst>
              <a:ext uri="{FF2B5EF4-FFF2-40B4-BE49-F238E27FC236}">
                <a16:creationId xmlns:a16="http://schemas.microsoft.com/office/drawing/2014/main" id="{41010D14-778A-9196-3714-2BEBAA0AE7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345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008"/>
    </mc:Choice>
    <mc:Fallback>
      <p:transition spd="slow" advTm="107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437" x="3505200" y="4718050"/>
          <p14:tracePt t="6575" x="3498850" y="4718050"/>
          <p14:tracePt t="6582" x="3479800" y="4692650"/>
          <p14:tracePt t="6593" x="3467100" y="4679950"/>
          <p14:tracePt t="6609" x="3429000" y="4622800"/>
          <p14:tracePt t="6627" x="3409950" y="4591050"/>
          <p14:tracePt t="6629" x="3397250" y="4578350"/>
          <p14:tracePt t="6641" x="3397250" y="4559300"/>
          <p14:tracePt t="6658" x="3397250" y="4540250"/>
          <p14:tracePt t="6675" x="3409950" y="4527550"/>
          <p14:tracePt t="6693" x="3435350" y="4514850"/>
          <p14:tracePt t="6710" x="3448050" y="4502150"/>
          <p14:tracePt t="6714" x="3460750" y="4495800"/>
          <p14:tracePt t="6725" x="3467100" y="4489450"/>
          <p14:tracePt t="6727" x="3473450" y="4483100"/>
          <p14:tracePt t="6741" x="3486150" y="4470400"/>
          <p14:tracePt t="6759" x="3505200" y="4451350"/>
          <p14:tracePt t="6779" x="3549650" y="4419600"/>
          <p14:tracePt t="6792" x="3575050" y="4400550"/>
          <p14:tracePt t="6808" x="3606800" y="4381500"/>
          <p14:tracePt t="6829" x="3651250" y="4362450"/>
          <p14:tracePt t="6834" x="3670300" y="4356100"/>
          <p14:tracePt t="6842" x="3676650" y="4356100"/>
          <p14:tracePt t="6862" x="3721100" y="4356100"/>
          <p14:tracePt t="6876" x="3759200" y="4356100"/>
          <p14:tracePt t="6892" x="3790950" y="4362450"/>
          <p14:tracePt t="6909" x="3816350" y="4368800"/>
          <p14:tracePt t="6927" x="3867150" y="4400550"/>
          <p14:tracePt t="6933" x="3879850" y="4413250"/>
          <p14:tracePt t="6941" x="3886200" y="4425950"/>
          <p14:tracePt t="6961" x="3930650" y="4470400"/>
          <p14:tracePt t="6978" x="3949700" y="4508500"/>
          <p14:tracePt t="6979" x="3956050" y="4514850"/>
          <p14:tracePt t="6990" x="3956050" y="4533900"/>
          <p14:tracePt t="7011" x="3956050" y="4578350"/>
          <p14:tracePt t="7029" x="3956050" y="4616450"/>
          <p14:tracePt t="7042" x="3956050" y="4635500"/>
          <p14:tracePt t="7060" x="3930650" y="4660900"/>
          <p14:tracePt t="7077" x="3892550" y="4679950"/>
          <p14:tracePt t="7080" x="3873500" y="4686300"/>
          <p14:tracePt t="7090" x="3860800" y="4686300"/>
          <p14:tracePt t="7113" x="3752850" y="4673600"/>
          <p14:tracePt t="7122" x="3714750" y="4660900"/>
          <p14:tracePt t="7144" x="3638550" y="4616450"/>
          <p14:tracePt t="7161" x="3606800" y="4597400"/>
          <p14:tracePt t="7163" x="3594100" y="4584700"/>
          <p14:tracePt t="7180" x="3587750" y="4572000"/>
          <p14:tracePt t="7190" x="3581400" y="4565650"/>
          <p14:tracePt t="7209" x="3581400" y="4559300"/>
          <p14:tracePt t="7209" x="0" y="0"/>
        </p14:tracePtLst>
        <p14:tracePtLst>
          <p14:tracePt t="8214" x="5829300" y="3575050"/>
          <p14:tracePt t="8296" x="5803900" y="3562350"/>
          <p14:tracePt t="8301" x="5784850" y="3543300"/>
          <p14:tracePt t="8308" x="5759450" y="3517900"/>
          <p14:tracePt t="8321" x="5715000" y="3460750"/>
          <p14:tracePt t="8340" x="5664200" y="3378200"/>
          <p14:tracePt t="8355" x="5645150" y="3327400"/>
          <p14:tracePt t="8372" x="5632450" y="3270250"/>
          <p14:tracePt t="8391" x="5632450" y="3187700"/>
          <p14:tracePt t="8406" x="5638800" y="3130550"/>
          <p14:tracePt t="8422" x="5651500" y="3086100"/>
          <p14:tracePt t="8439" x="5715000" y="3016250"/>
          <p14:tracePt t="8454" x="5746750" y="2990850"/>
          <p14:tracePt t="8470" x="5803900" y="2959100"/>
          <p14:tracePt t="8490" x="5886450" y="2933700"/>
          <p14:tracePt t="8496" x="5911850" y="2933700"/>
          <p14:tracePt t="8504" x="5937250" y="2921000"/>
          <p14:tracePt t="8520" x="5988050" y="2914650"/>
          <p14:tracePt t="8537" x="6045200" y="2901950"/>
          <p14:tracePt t="8558" x="6096000" y="2895600"/>
          <p14:tracePt t="8575" x="6127750" y="2895600"/>
          <p14:tracePt t="8589" x="6165850" y="2901950"/>
          <p14:tracePt t="8606" x="6229350" y="2927350"/>
          <p14:tracePt t="8623" x="6261100" y="2933700"/>
          <p14:tracePt t="8638" x="6286500" y="2959100"/>
          <p14:tracePt t="8653" x="6311900" y="2984500"/>
          <p14:tracePt t="8674" x="6330950" y="3022600"/>
          <p14:tracePt t="8676" x="6337300" y="3028950"/>
          <p14:tracePt t="8686" x="6343650" y="3035300"/>
          <p14:tracePt t="8704" x="6356350" y="3060700"/>
          <p14:tracePt t="8720" x="6362700" y="3073400"/>
          <p14:tracePt t="8725" x="6362700" y="3079750"/>
          <p14:tracePt t="8736" x="6369050" y="3086100"/>
          <p14:tracePt t="8753" x="6369050" y="3098800"/>
          <p14:tracePt t="8770" x="6369050" y="3105150"/>
          <p14:tracePt t="8786" x="6369050" y="3111500"/>
          <p14:tracePt t="8805" x="6369050" y="3130550"/>
          <p14:tracePt t="8822" x="6369050" y="3136900"/>
          <p14:tracePt t="8836" x="6369050" y="3155950"/>
          <p14:tracePt t="8856" x="6362700" y="3175000"/>
          <p14:tracePt t="8870" x="6362700" y="3194050"/>
          <p14:tracePt t="8886" x="6362700" y="3225800"/>
          <p14:tracePt t="8903" x="6362700" y="3238500"/>
          <p14:tracePt t="8919" x="6356350" y="3263900"/>
          <p14:tracePt t="8936" x="6356350" y="3302000"/>
          <p14:tracePt t="8953" x="6343650" y="3327400"/>
          <p14:tracePt t="8971" x="6330950" y="3365500"/>
          <p14:tracePt t="8985" x="6324600" y="3384550"/>
          <p14:tracePt t="9002" x="6311900" y="3409950"/>
          <p14:tracePt t="9020" x="6273800" y="3441700"/>
          <p14:tracePt t="9035" x="6261100" y="3448050"/>
          <p14:tracePt t="9052" x="6248400" y="3448050"/>
          <p14:tracePt t="9067" x="6235700" y="3448050"/>
          <p14:tracePt t="9068" x="0" y="0"/>
        </p14:tracePtLst>
        <p14:tracePtLst>
          <p14:tracePt t="9939" x="2387600" y="3835400"/>
          <p14:tracePt t="10095" x="2368550" y="3810000"/>
          <p14:tracePt t="10102" x="2317750" y="3771900"/>
          <p14:tracePt t="10106" x="2254250" y="3702050"/>
          <p14:tracePt t="10115" x="2222500" y="3657600"/>
          <p14:tracePt t="10136" x="2139950" y="3511550"/>
          <p14:tracePt t="10150" x="2108200" y="3441700"/>
          <p14:tracePt t="10167" x="2095500" y="3371850"/>
          <p14:tracePt t="10185" x="2095500" y="3340100"/>
          <p14:tracePt t="10203" x="2133600" y="3295650"/>
          <p14:tracePt t="10222" x="2159000" y="3263900"/>
          <p14:tracePt t="10223" x="2178050" y="3244850"/>
          <p14:tracePt t="10232" x="2203450" y="3232150"/>
          <p14:tracePt t="10254" x="2286000" y="3194050"/>
          <p14:tracePt t="10262" x="2317750" y="3175000"/>
          <p14:tracePt t="10266" x="2343150" y="3175000"/>
          <p14:tracePt t="10284" x="2425700" y="3149600"/>
          <p14:tracePt t="10301" x="2527300" y="3136900"/>
          <p14:tracePt t="10319" x="2571750" y="3136900"/>
          <p14:tracePt t="10324" x="2590800" y="3136900"/>
          <p14:tracePt t="10329" x="2609850" y="3136900"/>
          <p14:tracePt t="10350" x="2660650" y="3143250"/>
          <p14:tracePt t="10358" x="2679700" y="3149600"/>
          <p14:tracePt t="10367" x="2692400" y="3155950"/>
          <p14:tracePt t="10387" x="2749550" y="3181350"/>
          <p14:tracePt t="10400" x="2774950" y="3200400"/>
          <p14:tracePt t="10417" x="2806700" y="3225800"/>
          <p14:tracePt t="10434" x="2838450" y="3270250"/>
          <p14:tracePt t="10449" x="2844800" y="3295650"/>
          <p14:tracePt t="10465" x="2851150" y="3333750"/>
          <p14:tracePt t="10469" x="2857500" y="3352800"/>
          <p14:tracePt t="10483" x="2857500" y="3390900"/>
          <p14:tracePt t="10498" x="2863850" y="3422650"/>
          <p14:tracePt t="10515" x="2857500" y="3479800"/>
          <p14:tracePt t="10535" x="2838450" y="3562350"/>
          <p14:tracePt t="10539" x="2832100" y="3587750"/>
          <p14:tracePt t="10547" x="2819400" y="3613150"/>
          <p14:tracePt t="10565" x="2794000" y="3670300"/>
          <p14:tracePt t="10583" x="2749550" y="3740150"/>
          <p14:tracePt t="10598" x="2705100" y="3784600"/>
          <p14:tracePt t="10615" x="2679700" y="3829050"/>
          <p14:tracePt t="10631" x="2622550" y="3911600"/>
          <p14:tracePt t="10649" x="2590800" y="3962400"/>
          <p14:tracePt t="10665" x="2533650" y="4019550"/>
          <p14:tracePt t="10682" x="2489200" y="4044950"/>
          <p14:tracePt t="10698" x="2444750" y="4064000"/>
          <p14:tracePt t="10716" x="2362200" y="4083050"/>
          <p14:tracePt t="10731" x="2311400" y="4095750"/>
          <p14:tracePt t="10747" x="0" y="0"/>
        </p14:tracePtLst>
        <p14:tracePtLst>
          <p14:tracePt t="11729" x="431800" y="4679950"/>
          <p14:tracePt t="11855" x="425450" y="4673600"/>
          <p14:tracePt t="11860" x="400050" y="4654550"/>
          <p14:tracePt t="11878" x="361950" y="4610100"/>
          <p14:tracePt t="11894" x="330200" y="4578350"/>
          <p14:tracePt t="11915" x="298450" y="4527550"/>
          <p14:tracePt t="11931" x="279400" y="4495800"/>
          <p14:tracePt t="11945" x="266700" y="4464050"/>
          <p14:tracePt t="11965" x="266700" y="4413250"/>
          <p14:tracePt t="11969" x="266700" y="4400550"/>
          <p14:tracePt t="11979" x="273050" y="4381500"/>
          <p14:tracePt t="11996" x="285750" y="4343400"/>
          <p14:tracePt t="11999" x="298450" y="4324350"/>
          <p14:tracePt t="12012" x="304800" y="4298950"/>
          <p14:tracePt t="12027" x="323850" y="4267200"/>
          <p14:tracePt t="12044" x="342900" y="4229100"/>
          <p14:tracePt t="12061" x="381000" y="4184650"/>
          <p14:tracePt t="12077" x="400050" y="4146550"/>
          <p14:tracePt t="12098" x="444500" y="4102100"/>
          <p14:tracePt t="12110" x="463550" y="4083050"/>
          <p14:tracePt t="12128" x="501650" y="4076700"/>
          <p14:tracePt t="12145" x="539750" y="4070350"/>
          <p14:tracePt t="12150" x="552450" y="4070350"/>
          <p14:tracePt t="12160" x="565150" y="4070350"/>
          <p14:tracePt t="12177" x="596900" y="4070350"/>
          <p14:tracePt t="12196" x="647700" y="4076700"/>
          <p14:tracePt t="12213" x="673100" y="4089400"/>
          <p14:tracePt t="12215" x="692150" y="4095750"/>
          <p14:tracePt t="12227" x="704850" y="4102100"/>
          <p14:tracePt t="12245" x="736600" y="4140200"/>
          <p14:tracePt t="12262" x="762000" y="4165600"/>
          <p14:tracePt t="12277" x="787400" y="4210050"/>
          <p14:tracePt t="12293" x="800100" y="4241800"/>
          <p14:tracePt t="12311" x="812800" y="4273550"/>
          <p14:tracePt t="12328" x="819150" y="4324350"/>
          <p14:tracePt t="12344" x="819150" y="4356100"/>
          <p14:tracePt t="12359" x="819150" y="4394200"/>
          <p14:tracePt t="12378" x="781050" y="4457700"/>
          <p14:tracePt t="12397" x="736600" y="4502150"/>
          <p14:tracePt t="12411" x="711200" y="4514850"/>
          <p14:tracePt t="12427" x="685800" y="4514850"/>
          <p14:tracePt t="12445" x="660400" y="4514850"/>
          <p14:tracePt t="12450" x="0" y="0"/>
        </p14:tracePtLst>
        <p14:tracePtLst>
          <p14:tracePt t="17134" x="501650" y="5105400"/>
          <p14:tracePt t="17280" x="488950" y="5105400"/>
          <p14:tracePt t="17288" x="476250" y="5105400"/>
          <p14:tracePt t="17296" x="469900" y="5099050"/>
          <p14:tracePt t="17312" x="444500" y="5092700"/>
          <p14:tracePt t="17317" x="438150" y="5080000"/>
          <p14:tracePt t="17329" x="419100" y="5067300"/>
          <p14:tracePt t="17346" x="406400" y="5054600"/>
          <p14:tracePt t="17365" x="400050" y="5029200"/>
          <p14:tracePt t="17382" x="400050" y="5016500"/>
          <p14:tracePt t="17395" x="400050" y="5010150"/>
          <p14:tracePt t="17414" x="400050" y="4991100"/>
          <p14:tracePt t="17430" x="406400" y="4978400"/>
          <p14:tracePt t="17451" x="412750" y="4946650"/>
          <p14:tracePt t="17453" x="412750" y="4927600"/>
          <p14:tracePt t="17462" x="419100" y="4908550"/>
          <p14:tracePt t="17480" x="431800" y="4876800"/>
          <p14:tracePt t="17497" x="444500" y="4832350"/>
          <p14:tracePt t="17515" x="457200" y="4800600"/>
          <p14:tracePt t="17517" x="463550" y="4794250"/>
          <p14:tracePt t="17530" x="469900" y="4781550"/>
          <p14:tracePt t="17547" x="482600" y="4775200"/>
          <p14:tracePt t="17564" x="488950" y="4768850"/>
          <p14:tracePt t="17580" x="501650" y="4762500"/>
          <p14:tracePt t="17596" x="514350" y="4762500"/>
          <p14:tracePt t="17616" x="533400" y="4775200"/>
          <p14:tracePt t="17629" x="552450" y="4794250"/>
          <p14:tracePt t="17650" x="603250" y="4838700"/>
          <p14:tracePt t="17662" x="615950" y="4857750"/>
          <p14:tracePt t="17680" x="666750" y="4908550"/>
          <p14:tracePt t="17696" x="704850" y="4946650"/>
          <p14:tracePt t="17715" x="762000" y="4997450"/>
          <p14:tracePt t="17730" x="806450" y="5048250"/>
          <p14:tracePt t="17748" x="882650" y="5118100"/>
          <p14:tracePt t="17765" x="927100" y="5149850"/>
          <p14:tracePt t="17769" x="952500" y="5162550"/>
          <p14:tracePt t="17779" x="977900" y="5168900"/>
          <p14:tracePt t="17799" x="1035050" y="5181600"/>
          <p14:tracePt t="17813" x="1079500" y="5187950"/>
          <p14:tracePt t="17829" x="1143000" y="5200650"/>
          <p14:tracePt t="17845" x="1219200" y="5200650"/>
          <p14:tracePt t="17861" x="1352550" y="5187950"/>
          <p14:tracePt t="17877" x="1441450" y="5175250"/>
          <p14:tracePt t="17897" x="1619250" y="5143500"/>
          <p14:tracePt t="17905" x="1670050" y="5137150"/>
          <p14:tracePt t="17909" x="1733550" y="5124450"/>
          <p14:tracePt t="17929" x="1854200" y="5111750"/>
          <p14:tracePt t="17947" x="2063750" y="5086350"/>
          <p14:tracePt t="17955" x="2133600" y="5067300"/>
          <p14:tracePt t="17961" x="2209800" y="5054600"/>
          <p14:tracePt t="17980" x="2470150" y="4991100"/>
          <p14:tracePt t="17996" x="2635250" y="4946650"/>
          <p14:tracePt t="18013" x="2863850" y="4864100"/>
          <p14:tracePt t="18015" x="2959100" y="4819650"/>
          <p14:tracePt t="18028" x="3035300" y="4781550"/>
          <p14:tracePt t="18030" x="3136900" y="4737100"/>
          <p14:tracePt t="18047" x="3403600" y="4635500"/>
          <p14:tracePt t="18060" x="3689350" y="4552950"/>
          <p14:tracePt t="18080" x="4051300" y="4457700"/>
          <p14:tracePt t="18094" x="4267200" y="4400550"/>
          <p14:tracePt t="18110" x="4495800" y="4349750"/>
          <p14:tracePt t="18130" x="4838700" y="4267200"/>
          <p14:tracePt t="18144" x="5048250" y="4203700"/>
          <p14:tracePt t="18164" x="5308600" y="4121150"/>
          <p14:tracePt t="18169" x="5403850" y="4095750"/>
          <p14:tracePt t="18178" x="5511800" y="4057650"/>
          <p14:tracePt t="18195" x="5689600" y="4000500"/>
          <p14:tracePt t="18198" x="5784850" y="3975100"/>
          <p14:tracePt t="18215" x="5975350" y="3911600"/>
          <p14:tracePt t="18218" x="6064250" y="3873500"/>
          <p14:tracePt t="18226" x="6140450" y="3848100"/>
          <p14:tracePt t="18248" x="6502400" y="3714750"/>
          <p14:tracePt t="18265" x="6699250" y="3644900"/>
          <p14:tracePt t="18278" x="6883400" y="3562350"/>
          <p14:tracePt t="18295" x="7156450" y="3467100"/>
          <p14:tracePt t="18311" x="7340600" y="3416300"/>
          <p14:tracePt t="18329" x="7493000" y="3371850"/>
          <p14:tracePt t="18345" x="7645400" y="3340100"/>
          <p14:tracePt t="18361" x="7727950" y="3327400"/>
          <p14:tracePt t="18380" x="7829550" y="3314700"/>
          <p14:tracePt t="18395" x="7874000" y="3308350"/>
          <p14:tracePt t="18401" x="7899400" y="3308350"/>
          <p14:tracePt t="18410" x="7918450" y="3308350"/>
          <p14:tracePt t="18430" x="7956550" y="3308350"/>
          <p14:tracePt t="18446" x="7969250" y="3308350"/>
          <p14:tracePt t="18449" x="7975600" y="3308350"/>
          <p14:tracePt t="18460" x="7981950" y="3308350"/>
          <p14:tracePt t="18480" x="7988300" y="3308350"/>
          <p14:tracePt t="18535" x="7981950" y="3308350"/>
          <p14:tracePt t="18542" x="7975600" y="3308350"/>
          <p14:tracePt t="18548" x="7969250" y="3314700"/>
          <p14:tracePt t="18560" x="7962900" y="3314700"/>
          <p14:tracePt t="18580" x="7937500" y="3314700"/>
          <p14:tracePt t="18584" x="7918450" y="3314700"/>
          <p14:tracePt t="18594" x="7912100" y="3321050"/>
          <p14:tracePt t="18610" x="7874000" y="3321050"/>
          <p14:tracePt t="18628" x="7810500" y="3327400"/>
          <p14:tracePt t="18642" x="7753350" y="3333750"/>
          <p14:tracePt t="18659" x="7696200" y="3346450"/>
          <p14:tracePt t="18677" x="7562850" y="3365500"/>
          <p14:tracePt t="18692" x="7461250" y="3403600"/>
          <p14:tracePt t="18712" x="7289800" y="3473450"/>
          <p14:tracePt t="18727" x="7194550" y="3517900"/>
          <p14:tracePt t="18743" x="7099300" y="3562350"/>
          <p14:tracePt t="18760" x="6940550" y="3644900"/>
          <p14:tracePt t="18776" x="6838950" y="3683000"/>
          <p14:tracePt t="18795" x="6711950" y="3740150"/>
          <p14:tracePt t="18811" x="6648450" y="3765550"/>
          <p14:tracePt t="18827" x="6597650" y="3784600"/>
          <p14:tracePt t="18843" x="6470650" y="3835400"/>
          <p14:tracePt t="18858" x="6337300" y="3886200"/>
          <p14:tracePt t="18875" x="6229350" y="3937000"/>
          <p14:tracePt t="18894" x="6051550" y="4019550"/>
          <p14:tracePt t="18909" x="5924550" y="4076700"/>
          <p14:tracePt t="18925" x="5791200" y="4133850"/>
          <p14:tracePt t="18943" x="5613400" y="4197350"/>
          <p14:tracePt t="18959" x="5511800" y="4235450"/>
          <p14:tracePt t="18980" x="5365750" y="4286250"/>
          <p14:tracePt t="18983" x="5314950" y="4298950"/>
          <p14:tracePt t="18994" x="5276850" y="4298950"/>
          <p14:tracePt t="19009" x="5175250" y="4318000"/>
          <p14:tracePt t="19025" x="5054600" y="4330700"/>
          <p14:tracePt t="19045" x="4972050" y="4343400"/>
          <p14:tracePt t="19060" x="4800600" y="4375150"/>
          <p14:tracePt t="19077" x="4667250" y="4400550"/>
          <p14:tracePt t="19090" x="4527550" y="4432300"/>
          <p14:tracePt t="19111" x="4343400" y="4476750"/>
          <p14:tracePt t="19129" x="4197350" y="4514850"/>
          <p14:tracePt t="19133" x="4146550" y="4521200"/>
          <p14:tracePt t="19140" x="4089400" y="4540250"/>
          <p14:tracePt t="19162" x="3962400" y="4572000"/>
          <p14:tracePt t="19166" x="3937000" y="4578350"/>
          <p14:tracePt t="19174" x="3905250" y="4584700"/>
          <p14:tracePt t="19190" x="3854450" y="4603750"/>
          <p14:tracePt t="19211" x="3759200" y="4629150"/>
          <p14:tracePt t="19224" x="3676650" y="4648200"/>
          <p14:tracePt t="19241" x="3613150" y="4679950"/>
          <p14:tracePt t="19261" x="3517900" y="4711700"/>
          <p14:tracePt t="19278" x="3441700" y="4730750"/>
          <p14:tracePt t="19291" x="3422650" y="4730750"/>
          <p14:tracePt t="19310" x="3346450" y="4749800"/>
          <p14:tracePt t="19341" x="3175000" y="4768850"/>
          <p14:tracePt t="19359" x="3111500" y="4787900"/>
          <p14:tracePt t="19377" x="3048000" y="4794250"/>
          <p14:tracePt t="19390" x="2997200" y="4806950"/>
          <p14:tracePt t="19407" x="2946400" y="4819650"/>
          <p14:tracePt t="19424" x="2908300" y="4826000"/>
          <p14:tracePt t="19428" x="2882900" y="4832350"/>
          <p14:tracePt t="19441" x="2832100" y="4838700"/>
          <p14:tracePt t="19457" x="2800350" y="4838700"/>
          <p14:tracePt t="19475" x="2762250" y="4857750"/>
          <p14:tracePt t="19490" x="2736850" y="4857750"/>
          <p14:tracePt t="19510" x="2711450" y="4870450"/>
          <p14:tracePt t="19512" x="2692400" y="4870450"/>
          <p14:tracePt t="19526" x="2667000" y="4870450"/>
          <p14:tracePt t="19541" x="2647950" y="4876800"/>
          <p14:tracePt t="19558" x="2628900" y="4876800"/>
          <p14:tracePt t="19574" x="2616200" y="4876800"/>
          <p14:tracePt t="19590" x="2609850" y="4883150"/>
          <p14:tracePt t="19608" x="2609850" y="4889500"/>
          <p14:tracePt t="19623" x="2603500" y="4895850"/>
          <p14:tracePt t="19641" x="2597150" y="4908550"/>
          <p14:tracePt t="19656" x="2597150" y="4921250"/>
          <p14:tracePt t="19686" x="0" y="0"/>
        </p14:tracePtLst>
        <p14:tracePtLst>
          <p14:tracePt t="20489" x="6629400" y="4114800"/>
          <p14:tracePt t="20589" x="6597650" y="4108450"/>
          <p14:tracePt t="20596" x="6565900" y="4102100"/>
          <p14:tracePt t="20604" x="6521450" y="4083050"/>
          <p14:tracePt t="20625" x="6381750" y="4038600"/>
          <p14:tracePt t="20630" x="6337300" y="4013200"/>
          <p14:tracePt t="20636" x="6299200" y="4000500"/>
          <p14:tracePt t="20654" x="6229350" y="3975100"/>
          <p14:tracePt t="20672" x="6153150" y="3917950"/>
          <p14:tracePt t="20687" x="6102350" y="3879850"/>
          <p14:tracePt t="20691" x="6076950" y="3848100"/>
          <p14:tracePt t="20706" x="6026150" y="3784600"/>
          <p14:tracePt t="20712" x="6013450" y="3759200"/>
          <p14:tracePt t="20719" x="5994400" y="3733800"/>
          <p14:tracePt t="20737" x="5969000" y="3670300"/>
          <p14:tracePt t="20755" x="5949950" y="3594100"/>
          <p14:tracePt t="20772" x="5937250" y="3556000"/>
          <p14:tracePt t="20787" x="5937250" y="3511550"/>
          <p14:tracePt t="20805" x="5937250" y="3460750"/>
          <p14:tracePt t="20820" x="5943600" y="3429000"/>
          <p14:tracePt t="20838" x="5975350" y="3378200"/>
          <p14:tracePt t="20854" x="6007100" y="3352800"/>
          <p14:tracePt t="20871" x="6070600" y="3314700"/>
          <p14:tracePt t="20891" x="6159500" y="3263900"/>
          <p14:tracePt t="20894" x="6203950" y="3251200"/>
          <p14:tracePt t="20903" x="6248400" y="3244850"/>
          <p14:tracePt t="20920" x="6362700" y="3219450"/>
          <p14:tracePt t="20935" x="6483350" y="3194050"/>
          <p14:tracePt t="20938" x="6546850" y="3187700"/>
          <p14:tracePt t="20952" x="6654800" y="3175000"/>
          <p14:tracePt t="20970" x="6743700" y="3155950"/>
          <p14:tracePt t="20988" x="6877050" y="3149600"/>
          <p14:tracePt t="21003" x="6940550" y="3149600"/>
          <p14:tracePt t="21019" x="6997700" y="3149600"/>
          <p14:tracePt t="21024" x="7023100" y="3155950"/>
          <p14:tracePt t="21036" x="7061200" y="3175000"/>
          <p14:tracePt t="21053" x="7118350" y="3200400"/>
          <p14:tracePt t="21071" x="7194550" y="3276600"/>
          <p14:tracePt t="21087" x="7239000" y="3327400"/>
          <p14:tracePt t="21103" x="7270750" y="3371850"/>
          <p14:tracePt t="21123" x="7302500" y="3422650"/>
          <p14:tracePt t="21138" x="7315200" y="3467100"/>
          <p14:tracePt t="21139" x="7327900" y="3479800"/>
          <p14:tracePt t="21154" x="7340600" y="3524250"/>
          <p14:tracePt t="21173" x="7346950" y="3568700"/>
          <p14:tracePt t="21174" x="7346950" y="3581400"/>
          <p14:tracePt t="21189" x="7353300" y="3632200"/>
          <p14:tracePt t="21205" x="7353300" y="3683000"/>
          <p14:tracePt t="21220" x="7353300" y="3721100"/>
          <p14:tracePt t="21236" x="7346950" y="3771900"/>
          <p14:tracePt t="21254" x="7315200" y="3848100"/>
          <p14:tracePt t="21274" x="7277100" y="3898900"/>
          <p14:tracePt t="21285" x="7264400" y="3905250"/>
          <p14:tracePt t="21289" x="7245350" y="3924300"/>
          <p14:tracePt t="21302" x="7213600" y="3949700"/>
          <p14:tracePt t="21323" x="7143750" y="3987800"/>
          <p14:tracePt t="21334" x="7118350" y="3994150"/>
          <p14:tracePt t="21355" x="7029450" y="4025900"/>
          <p14:tracePt t="21358" x="6985000" y="4038600"/>
          <p14:tracePt t="21370" x="6953250" y="4044950"/>
          <p14:tracePt t="21371" x="6915150" y="4064000"/>
          <p14:tracePt t="21388" x="6826250" y="4076700"/>
          <p14:tracePt t="21405" x="6750050" y="4083050"/>
          <p14:tracePt t="21407" x="6718300" y="4083050"/>
          <p14:tracePt t="21420" x="6661150" y="4083050"/>
          <p14:tracePt t="21436" x="6604000" y="4083050"/>
          <p14:tracePt t="21454" x="6534150" y="4070350"/>
          <p14:tracePt t="21469" x="6477000" y="4070350"/>
          <p14:tracePt t="21471" x="6457950" y="4064000"/>
          <p14:tracePt t="21488" x="6407150" y="4057650"/>
          <p14:tracePt t="21503" x="6350000" y="4051300"/>
          <p14:tracePt t="21518" x="6305550" y="4038600"/>
          <p14:tracePt t="21535" x="6254750" y="4025900"/>
          <p14:tracePt t="21552" x="6223000" y="4013200"/>
          <p14:tracePt t="21570" x="6191250" y="3975100"/>
          <p14:tracePt t="21586" x="6165850" y="3949700"/>
          <p14:tracePt t="21589" x="6159500" y="3937000"/>
          <p14:tracePt t="21601" x="6146800" y="3917950"/>
          <p14:tracePt t="21603" x="6134100" y="3898900"/>
          <p14:tracePt t="21620" x="6102350" y="3854450"/>
          <p14:tracePt t="21624" x="6083300" y="3841750"/>
          <p14:tracePt t="21634" x="6064250" y="3810000"/>
          <p14:tracePt t="21654" x="6026150" y="3740150"/>
          <p14:tracePt t="21668" x="6000750" y="3689350"/>
          <p14:tracePt t="21685" x="5988050" y="3632200"/>
          <p14:tracePt t="21702" x="5981700" y="3543300"/>
          <p14:tracePt t="21719" x="5981700" y="3479800"/>
          <p14:tracePt t="21735" x="6000750" y="3422650"/>
          <p14:tracePt t="21750" x="6051550" y="3352800"/>
          <p14:tracePt t="21766" x="6089650" y="3308350"/>
          <p14:tracePt t="21786" x="6165850" y="3244850"/>
          <p14:tracePt t="21802" x="6203950" y="3219450"/>
          <p14:tracePt t="21809" x="6216650" y="3200400"/>
          <p14:tracePt t="21818" x="6248400" y="3175000"/>
          <p14:tracePt t="21821" x="6267450" y="3168650"/>
          <p14:tracePt t="21835" x="6299200" y="3149600"/>
          <p14:tracePt t="21852" x="6350000" y="3130550"/>
          <p14:tracePt t="21857" x="6375400" y="3117850"/>
          <p14:tracePt t="21868" x="6400800" y="3111500"/>
          <p14:tracePt t="21886" x="6508750" y="3111500"/>
          <p14:tracePt t="21901" x="6565900" y="3105150"/>
          <p14:tracePt t="21920" x="6635750" y="3105150"/>
          <p14:tracePt t="21933" x="6680200" y="3117850"/>
          <p14:tracePt t="21950" x="6731000" y="3130550"/>
          <p14:tracePt t="21970" x="6800850" y="3155950"/>
          <p14:tracePt t="21984" x="6858000" y="3194050"/>
          <p14:tracePt t="22000" x="6915150" y="3232150"/>
          <p14:tracePt t="22019" x="6997700" y="3314700"/>
          <p14:tracePt t="22035" x="7042150" y="3352800"/>
          <p14:tracePt t="22050" x="7092950" y="3397250"/>
          <p14:tracePt t="22069" x="7150100" y="3454400"/>
          <p14:tracePt t="22083" x="7175500" y="3486150"/>
          <p14:tracePt t="22103" x="7200900" y="3536950"/>
          <p14:tracePt t="22117" x="7200900" y="3568700"/>
          <p14:tracePt t="22134" x="7207250" y="3600450"/>
          <p14:tracePt t="22149" x="7219950" y="3657600"/>
          <p14:tracePt t="22166" x="7219950" y="3695700"/>
          <p14:tracePt t="22183" x="7213600" y="3727450"/>
          <p14:tracePt t="22200" x="7200900" y="3797300"/>
          <p14:tracePt t="22217" x="7188200" y="3835400"/>
          <p14:tracePt t="22221" x="7175500" y="3854450"/>
          <p14:tracePt t="22235" x="7156450" y="3886200"/>
          <p14:tracePt t="22256" x="7118350" y="3924300"/>
          <p14:tracePt t="22265" x="7105650" y="3943350"/>
          <p14:tracePt t="22288" x="7061200" y="3968750"/>
          <p14:tracePt t="22292" x="7048500" y="3975100"/>
          <p14:tracePt t="22303" x="7035800" y="3981450"/>
          <p14:tracePt t="22316" x="7010400" y="3987800"/>
          <p14:tracePt t="22335" x="6978650" y="4000500"/>
          <p14:tracePt t="22350" x="6959600" y="4000500"/>
          <p14:tracePt t="22350" x="0" y="0"/>
        </p14:tracePtLst>
        <p14:tracePtLst>
          <p14:tracePt t="34828" x="927100" y="4527550"/>
          <p14:tracePt t="35105" x="933450" y="4527550"/>
          <p14:tracePt t="35110" x="939800" y="4533900"/>
          <p14:tracePt t="35116" x="952500" y="4546600"/>
          <p14:tracePt t="35132" x="984250" y="4572000"/>
          <p14:tracePt t="35150" x="1022350" y="4610100"/>
          <p14:tracePt t="35169" x="1060450" y="4654550"/>
          <p14:tracePt t="35183" x="1066800" y="4660900"/>
          <p14:tracePt t="35199" x="1092200" y="4705350"/>
          <p14:tracePt t="35216" x="1111250" y="4730750"/>
          <p14:tracePt t="35232" x="1130300" y="4775200"/>
          <p14:tracePt t="35250" x="1136650" y="4813300"/>
          <p14:tracePt t="35266" x="1149350" y="4851400"/>
          <p14:tracePt t="35268" x="1155700" y="4870450"/>
          <p14:tracePt t="35281" x="1168400" y="4895850"/>
          <p14:tracePt t="35300" x="1174750" y="4921250"/>
          <p14:tracePt t="35317" x="1181100" y="4946650"/>
          <p14:tracePt t="35330" x="1181100" y="4959350"/>
          <p14:tracePt t="35349" x="1181100" y="4972050"/>
          <p14:tracePt t="35365" x="1181100" y="4984750"/>
          <p14:tracePt t="35381" x="1181100" y="4997450"/>
          <p14:tracePt t="35407" x="1174750" y="5003800"/>
          <p14:tracePt t="35417" x="1168400" y="5003800"/>
          <p14:tracePt t="35460" x="1162050" y="5010150"/>
          <p14:tracePt t="35489" x="1155700" y="5010150"/>
          <p14:tracePt t="35599" x="1155700" y="5003800"/>
          <p14:tracePt t="35605" x="0" y="0"/>
        </p14:tracePtLst>
        <p14:tracePtLst>
          <p14:tracePt t="36564" x="1651000" y="4279900"/>
          <p14:tracePt t="36780" x="1651000" y="4286250"/>
          <p14:tracePt t="36788" x="1657350" y="4298950"/>
          <p14:tracePt t="36794" x="1663700" y="4311650"/>
          <p14:tracePt t="36810" x="1676400" y="4330700"/>
          <p14:tracePt t="36827" x="1689100" y="4362450"/>
          <p14:tracePt t="36842" x="1695450" y="4394200"/>
          <p14:tracePt t="36858" x="1695450" y="4413250"/>
          <p14:tracePt t="36877" x="1695450" y="4425950"/>
          <p14:tracePt t="36892" x="1695450" y="4445000"/>
          <p14:tracePt t="36912" x="1695450" y="4464050"/>
          <p14:tracePt t="36914" x="1689100" y="4464050"/>
          <p14:tracePt t="36925" x="1689100" y="4470400"/>
          <p14:tracePt t="36927" x="1682750" y="4483100"/>
          <p14:tracePt t="36941" x="1682750" y="4489450"/>
          <p14:tracePt t="36959" x="1682750" y="4495800"/>
          <p14:tracePt t="36979" x="1676400" y="4502150"/>
          <p14:tracePt t="36998" x="1670050" y="4514850"/>
          <p14:tracePt t="37015" x="1663700" y="4514850"/>
          <p14:tracePt t="37029" x="1663700" y="4521200"/>
          <p14:tracePt t="37048" x="1663700" y="4527550"/>
          <p14:tracePt t="37082" x="1657350" y="4527550"/>
          <p14:tracePt t="37091" x="1651000" y="4527550"/>
          <p14:tracePt t="37111" x="0" y="0"/>
        </p14:tracePtLst>
        <p14:tracePtLst>
          <p14:tracePt t="41780" x="654050" y="4845050"/>
          <p14:tracePt t="42146" x="660400" y="4845050"/>
          <p14:tracePt t="42152" x="666750" y="4845050"/>
          <p14:tracePt t="42161" x="673100" y="4845050"/>
          <p14:tracePt t="42183" x="698500" y="4845050"/>
          <p14:tracePt t="42185" x="711200" y="4845050"/>
          <p14:tracePt t="42196" x="717550" y="4845050"/>
          <p14:tracePt t="42198" x="730250" y="4851400"/>
          <p14:tracePt t="42212" x="742950" y="4851400"/>
          <p14:tracePt t="42213" x="749300" y="4857750"/>
          <p14:tracePt t="42232" x="781050" y="4864100"/>
          <p14:tracePt t="42234" x="787400" y="4864100"/>
          <p14:tracePt t="42245" x="800100" y="4864100"/>
          <p14:tracePt t="42263" x="831850" y="4864100"/>
          <p14:tracePt t="42280" x="850900" y="4864100"/>
          <p14:tracePt t="42296" x="863600" y="4864100"/>
          <p14:tracePt t="42297" x="876300" y="4864100"/>
          <p14:tracePt t="42314" x="889000" y="4864100"/>
          <p14:tracePt t="42330" x="908050" y="4864100"/>
          <p14:tracePt t="42347" x="939800" y="4864100"/>
          <p14:tracePt t="42364" x="958850" y="4864100"/>
          <p14:tracePt t="42380" x="971550" y="4864100"/>
          <p14:tracePt t="42382" x="990600" y="4864100"/>
          <p14:tracePt t="42395" x="1009650" y="4864100"/>
          <p14:tracePt t="42414" x="1041400" y="4864100"/>
          <p14:tracePt t="42415" x="1047750" y="4864100"/>
          <p14:tracePt t="42428" x="1066800" y="4864100"/>
          <p14:tracePt t="42430" x="1079500" y="4864100"/>
          <p14:tracePt t="42444" x="1111250" y="4864100"/>
          <p14:tracePt t="42462" x="1136650" y="4864100"/>
          <p14:tracePt t="42480" x="1181100" y="4864100"/>
          <p14:tracePt t="42499" x="1206500" y="4864100"/>
          <p14:tracePt t="42502" x="1231900" y="4864100"/>
          <p14:tracePt t="42510" x="1250950" y="4864100"/>
          <p14:tracePt t="42528" x="1289050" y="4857750"/>
          <p14:tracePt t="42530" x="1314450" y="4857750"/>
          <p14:tracePt t="42548" x="1352550" y="4864100"/>
          <p14:tracePt t="42560" x="1397000" y="4864100"/>
          <p14:tracePt t="42564" x="1416050" y="4864100"/>
          <p14:tracePt t="42577" x="1460500" y="4870450"/>
          <p14:tracePt t="42596" x="1511300" y="4870450"/>
          <p14:tracePt t="42612" x="1549400" y="4870450"/>
          <p14:tracePt t="42629" x="1612900" y="4870450"/>
          <p14:tracePt t="42636" x="1638300" y="4870450"/>
          <p14:tracePt t="42642" x="1670050" y="4870450"/>
          <p14:tracePt t="42660" x="1720850" y="4870450"/>
          <p14:tracePt t="42663" x="1746250" y="4864100"/>
          <p14:tracePt t="42680" x="1790700" y="4864100"/>
          <p14:tracePt t="42682" x="1809750" y="4857750"/>
          <p14:tracePt t="42693" x="1841500" y="4857750"/>
          <p14:tracePt t="42713" x="1905000" y="4845050"/>
          <p14:tracePt t="42727" x="1955800" y="4845050"/>
          <p14:tracePt t="42745" x="1993900" y="4845050"/>
          <p14:tracePt t="42748" x="2012950" y="4845050"/>
          <p14:tracePt t="42762" x="2057400" y="4838700"/>
          <p14:tracePt t="42778" x="2114550" y="4832350"/>
          <p14:tracePt t="42793" x="2159000" y="4826000"/>
          <p14:tracePt t="42813" x="2222500" y="4819650"/>
          <p14:tracePt t="42816" x="2247900" y="4819650"/>
          <p14:tracePt t="42826" x="2273300" y="4819650"/>
          <p14:tracePt t="42844" x="2336800" y="4819650"/>
          <p14:tracePt t="42861" x="2374900" y="4819650"/>
          <p14:tracePt t="42866" x="2400300" y="4819650"/>
          <p14:tracePt t="42875" x="2425700" y="4819650"/>
          <p14:tracePt t="42896" x="2501900" y="4813300"/>
          <p14:tracePt t="42900" x="2520950" y="4813300"/>
          <p14:tracePt t="42908" x="2546350" y="4806950"/>
          <p14:tracePt t="42928" x="2603500" y="4800600"/>
          <p14:tracePt t="42944" x="2667000" y="4800600"/>
          <p14:tracePt t="42960" x="2717800" y="4800600"/>
          <p14:tracePt t="42980" x="2806700" y="4787900"/>
          <p14:tracePt t="42993" x="2857500" y="4781550"/>
          <p14:tracePt t="43012" x="2921000" y="4775200"/>
          <p14:tracePt t="43014" x="2946400" y="4768850"/>
          <p14:tracePt t="43029" x="3003550" y="4768850"/>
          <p14:tracePt t="43043" x="3073400" y="4768850"/>
          <p14:tracePt t="43060" x="3130550" y="4775200"/>
          <p14:tracePt t="43079" x="3206750" y="4775200"/>
          <p14:tracePt t="43082" x="3225800" y="4775200"/>
          <p14:tracePt t="43094" x="3251200" y="4775200"/>
          <p14:tracePt t="43111" x="3308350" y="4775200"/>
          <p14:tracePt t="43113" x="3333750" y="4781550"/>
          <p14:tracePt t="43128" x="3390900" y="4794250"/>
          <p14:tracePt t="43144" x="3448050" y="4800600"/>
          <p14:tracePt t="43160" x="3517900" y="4806950"/>
          <p14:tracePt t="43176" x="3575050" y="4806950"/>
          <p14:tracePt t="43194" x="3619500" y="4813300"/>
          <p14:tracePt t="43196" x="3638550" y="4819650"/>
          <p14:tracePt t="43210" x="3689350" y="4819650"/>
          <p14:tracePt t="43227" x="3746500" y="4819650"/>
          <p14:tracePt t="43243" x="3803650" y="4832350"/>
          <p14:tracePt t="43266" x="3924300" y="4838700"/>
          <p14:tracePt t="43275" x="3949700" y="4838700"/>
          <p14:tracePt t="43299" x="4025900" y="4838700"/>
          <p14:tracePt t="43300" x="4057650" y="4845050"/>
          <p14:tracePt t="43308" x="4083050" y="4845050"/>
          <p14:tracePt t="43344" x="4216400" y="4845050"/>
          <p14:tracePt t="43361" x="4273550" y="4845050"/>
          <p14:tracePt t="43378" x="4362450" y="4851400"/>
          <p14:tracePt t="43393" x="4432300" y="4857750"/>
          <p14:tracePt t="43410" x="4489450" y="4857750"/>
          <p14:tracePt t="43430" x="4584700" y="4864100"/>
          <p14:tracePt t="43442" x="4641850" y="4876800"/>
          <p14:tracePt t="43457" x="4711700" y="4889500"/>
          <p14:tracePt t="43475" x="4781550" y="4902200"/>
          <p14:tracePt t="43493" x="4864100" y="4908550"/>
          <p14:tracePt t="43509" x="4914900" y="4908550"/>
          <p14:tracePt t="43529" x="4997450" y="4921250"/>
          <p14:tracePt t="43532" x="5035550" y="4921250"/>
          <p14:tracePt t="43541" x="5054600" y="4927600"/>
          <p14:tracePt t="43558" x="5105400" y="4933950"/>
          <p14:tracePt t="43578" x="5175250" y="4940300"/>
          <p14:tracePt t="43593" x="5219700" y="4946650"/>
          <p14:tracePt t="43611" x="5276850" y="4946650"/>
          <p14:tracePt t="43627" x="5321300" y="4953000"/>
          <p14:tracePt t="43641" x="5372100" y="4953000"/>
          <p14:tracePt t="43658" x="5448300" y="4953000"/>
          <p14:tracePt t="43676" x="5480050" y="4953000"/>
          <p14:tracePt t="43680" x="5499100" y="4959350"/>
          <p14:tracePt t="43690" x="5511800" y="4959350"/>
          <p14:tracePt t="43708" x="5568950" y="4965700"/>
          <p14:tracePt t="43725" x="5613400" y="4965700"/>
          <p14:tracePt t="43742" x="5645150" y="4965700"/>
          <p14:tracePt t="43759" x="5695950" y="4965700"/>
          <p14:tracePt t="43764" x="5715000" y="4965700"/>
          <p14:tracePt t="43773" x="5734050" y="4965700"/>
          <p14:tracePt t="43792" x="5784850" y="4972050"/>
          <p14:tracePt t="43810" x="5816600" y="4972050"/>
          <p14:tracePt t="43824" x="5848350" y="4972050"/>
          <p14:tracePt t="43840" x="5892800" y="4972050"/>
          <p14:tracePt t="43857" x="5930900" y="4972050"/>
          <p14:tracePt t="43873" x="5962650" y="4972050"/>
          <p14:tracePt t="43894" x="6007100" y="4972050"/>
          <p14:tracePt t="43898" x="6026150" y="4972050"/>
          <p14:tracePt t="43906" x="6038850" y="4972050"/>
          <p14:tracePt t="43923" x="6070600" y="4972050"/>
          <p14:tracePt t="43943" x="6102350" y="4972050"/>
          <p14:tracePt t="43956" x="6127750" y="4972050"/>
          <p14:tracePt t="43973" x="6146800" y="4972050"/>
          <p14:tracePt t="43975" x="6153150" y="4965700"/>
          <p14:tracePt t="43990" x="6172200" y="4965700"/>
          <p14:tracePt t="44007" x="6184900" y="4965700"/>
          <p14:tracePt t="44026" x="6203950" y="4965700"/>
          <p14:tracePt t="44041" x="6210300" y="4965700"/>
          <p14:tracePt t="44058" x="6216650" y="4965700"/>
          <p14:tracePt t="44093" x="6216650" y="4959350"/>
          <p14:tracePt t="44109" x="0" y="0"/>
        </p14:tracePtLst>
        <p14:tracePtLst>
          <p14:tracePt t="55087" x="3486150" y="4603750"/>
          <p14:tracePt t="55169" x="3460750" y="4597400"/>
          <p14:tracePt t="55174" x="3435350" y="4578350"/>
          <p14:tracePt t="55181" x="3409950" y="4565650"/>
          <p14:tracePt t="55194" x="3359150" y="4527550"/>
          <p14:tracePt t="55212" x="3340100" y="4502150"/>
          <p14:tracePt t="55214" x="3333750" y="4489450"/>
          <p14:tracePt t="55227" x="3321050" y="4464050"/>
          <p14:tracePt t="55243" x="3321050" y="4438650"/>
          <p14:tracePt t="55261" x="3327400" y="4406900"/>
          <p14:tracePt t="55278" x="3346450" y="4381500"/>
          <p14:tracePt t="55282" x="3352800" y="4368800"/>
          <p14:tracePt t="55292" x="3365500" y="4362450"/>
          <p14:tracePt t="55312" x="3409950" y="4337050"/>
          <p14:tracePt t="55330" x="3448050" y="4330700"/>
          <p14:tracePt t="55334" x="3467100" y="4324350"/>
          <p14:tracePt t="55339" x="3498850" y="4318000"/>
          <p14:tracePt t="55347" x="3530600" y="4318000"/>
          <p14:tracePt t="55360" x="3606800" y="4311650"/>
          <p14:tracePt t="55376" x="3683000" y="4311650"/>
          <p14:tracePt t="55391" x="3752850" y="4311650"/>
          <p14:tracePt t="55409" x="3816350" y="4324350"/>
          <p14:tracePt t="55426" x="3854450" y="4343400"/>
          <p14:tracePt t="55430" x="3867150" y="4349750"/>
          <p14:tracePt t="55444" x="3905250" y="4368800"/>
          <p14:tracePt t="55460" x="3949700" y="4394200"/>
          <p14:tracePt t="55478" x="4013200" y="4432300"/>
          <p14:tracePt t="55491" x="4025900" y="4451350"/>
          <p14:tracePt t="55495" x="4044950" y="4464050"/>
          <p14:tracePt t="55510" x="4076700" y="4489450"/>
          <p14:tracePt t="55513" x="4089400" y="4502150"/>
          <p14:tracePt t="55526" x="4095750" y="4521200"/>
          <p14:tracePt t="55545" x="4108450" y="4559300"/>
          <p14:tracePt t="55561" x="4108450" y="4584700"/>
          <p14:tracePt t="55578" x="4108450" y="4610100"/>
          <p14:tracePt t="55595" x="4089400" y="4635500"/>
          <p14:tracePt t="55609" x="4070350" y="4654550"/>
          <p14:tracePt t="55625" x="4057650" y="4679950"/>
          <p14:tracePt t="55641" x="4013200" y="4705350"/>
          <p14:tracePt t="55658" x="3981450" y="4737100"/>
          <p14:tracePt t="55675" x="3937000" y="4768850"/>
          <p14:tracePt t="55690" x="3911600" y="4775200"/>
          <p14:tracePt t="55709" x="3898900" y="4794250"/>
          <p14:tracePt t="55726" x="3879850" y="4806950"/>
          <p14:tracePt t="55742" x="3867150" y="4813300"/>
          <p14:tracePt t="55760" x="3848100" y="4832350"/>
          <p14:tracePt t="55778" x="3841750" y="4838700"/>
          <p14:tracePt t="55792" x="3835400" y="4845050"/>
          <p14:tracePt t="55807" x="3829050" y="4845050"/>
          <p14:tracePt t="55827" x="3822700" y="4851400"/>
          <p14:tracePt t="55841" x="3816350" y="4851400"/>
          <p14:tracePt t="55860" x="3810000" y="4857750"/>
          <p14:tracePt t="55902" x="3803650" y="4864100"/>
          <p14:tracePt t="55909" x="3797300" y="4864100"/>
          <p14:tracePt t="56037" x="3790950" y="4864100"/>
          <p14:tracePt t="56183" x="3784600" y="4864100"/>
          <p14:tracePt t="56189" x="3778250" y="4864100"/>
          <p14:tracePt t="56204" x="3771900" y="4864100"/>
          <p14:tracePt t="56212" x="3765550" y="4864100"/>
          <p14:tracePt t="56226" x="3746500" y="4864100"/>
          <p14:tracePt t="56239" x="3727450" y="4864100"/>
          <p14:tracePt t="56263" x="3695700" y="4864100"/>
          <p14:tracePt t="56265" x="3676650" y="4864100"/>
          <p14:tracePt t="56275" x="3663950" y="4864100"/>
          <p14:tracePt t="56291" x="3638550" y="4864100"/>
          <p14:tracePt t="56309" x="3606800" y="4857750"/>
          <p14:tracePt t="56325" x="3581400" y="4851400"/>
          <p14:tracePt t="56340" x="3568700" y="4845050"/>
          <p14:tracePt t="56360" x="3536950" y="4832350"/>
          <p14:tracePt t="56375" x="3524250" y="4826000"/>
          <p14:tracePt t="56390" x="3505200" y="4819650"/>
          <p14:tracePt t="56393" x="3505200" y="4813300"/>
          <p14:tracePt t="56410" x="3492500" y="4806950"/>
          <p14:tracePt t="56423" x="3486150" y="4794250"/>
          <p14:tracePt t="56439" x="3473450" y="4781550"/>
          <p14:tracePt t="56456" x="3448050" y="4743450"/>
          <p14:tracePt t="56475" x="3429000" y="4718050"/>
          <p14:tracePt t="56477" x="3422650" y="4699000"/>
          <p14:tracePt t="56490" x="3409950" y="4667250"/>
          <p14:tracePt t="56506" x="3390900" y="4629150"/>
          <p14:tracePt t="56524" x="3384550" y="4603750"/>
          <p14:tracePt t="56544" x="3378200" y="4559300"/>
          <p14:tracePt t="56546" x="3371850" y="4546600"/>
          <p14:tracePt t="56555" x="3365500" y="4533900"/>
          <p14:tracePt t="56577" x="3365500" y="4495800"/>
          <p14:tracePt t="56590" x="3359150" y="4476750"/>
          <p14:tracePt t="56606" x="3359150" y="4464050"/>
          <p14:tracePt t="56627" x="3359150" y="4425950"/>
          <p14:tracePt t="56631" x="3359150" y="4419600"/>
          <p14:tracePt t="56638" x="3359150" y="4413250"/>
          <p14:tracePt t="56656" x="3359150" y="4387850"/>
          <p14:tracePt t="56659" x="3359150" y="4381500"/>
          <p14:tracePt t="56673" x="3371850" y="4362450"/>
          <p14:tracePt t="56690" x="3378200" y="4349750"/>
          <p14:tracePt t="56705" x="3378200" y="4337050"/>
          <p14:tracePt t="56724" x="3390900" y="4324350"/>
          <p14:tracePt t="56745" x="3397250" y="4318000"/>
          <p14:tracePt t="56756" x="3403600" y="4318000"/>
          <p14:tracePt t="56775" x="3422650" y="4311650"/>
          <p14:tracePt t="56779" x="3429000" y="4305300"/>
          <p14:tracePt t="56788" x="3435350" y="4305300"/>
          <p14:tracePt t="56811" x="3473450" y="4298950"/>
          <p14:tracePt t="56815" x="3492500" y="4298950"/>
          <p14:tracePt t="56820" x="3498850" y="4298950"/>
          <p14:tracePt t="56830" x="3517900" y="4298950"/>
          <p14:tracePt t="56839" x="3536950" y="4298950"/>
          <p14:tracePt t="56860" x="3594100" y="4298950"/>
          <p14:tracePt t="56865" x="3613150" y="4298950"/>
          <p14:tracePt t="56874" x="3632200" y="4298950"/>
          <p14:tracePt t="56895" x="3702050" y="4298950"/>
          <p14:tracePt t="56902" x="3727450" y="4305300"/>
          <p14:tracePt t="56905" x="3746500" y="4311650"/>
          <p14:tracePt t="56911" x="3771900" y="4311650"/>
          <p14:tracePt t="56922" x="3797300" y="4324350"/>
          <p14:tracePt t="56927" x="3810000" y="4330700"/>
          <p14:tracePt t="56941" x="3860800" y="4349750"/>
          <p14:tracePt t="56950" x="3879850" y="4356100"/>
          <p14:tracePt t="56956" x="3892550" y="4356100"/>
          <p14:tracePt t="56960" x="3917950" y="4362450"/>
          <p14:tracePt t="56972" x="3930650" y="4368800"/>
          <p14:tracePt t="56989" x="3981450" y="4387850"/>
          <p14:tracePt t="56995" x="3994150" y="4400550"/>
          <p14:tracePt t="57005" x="4013200" y="4406900"/>
          <p14:tracePt t="57021" x="4038600" y="4413250"/>
          <p14:tracePt t="57023" x="4044950" y="4425950"/>
          <p14:tracePt t="57040" x="4070350" y="4438650"/>
          <p14:tracePt t="57046" x="4070350" y="4445000"/>
          <p14:tracePt t="57052" x="4083050" y="4445000"/>
          <p14:tracePt t="57060" x="4089400" y="4451350"/>
          <p14:tracePt t="57074" x="4095750" y="4464050"/>
          <p14:tracePt t="57091" x="4102100" y="4470400"/>
          <p14:tracePt t="57094" x="4108450" y="4476750"/>
          <p14:tracePt t="57121" x="4114800" y="4495800"/>
          <p14:tracePt t="57140" x="4121150" y="4502150"/>
          <p14:tracePt t="57155" x="4121150" y="4508500"/>
          <p14:tracePt t="57175" x="4121150" y="4521200"/>
          <p14:tracePt t="57191" x="4121150" y="4533900"/>
          <p14:tracePt t="57194" x="4121150" y="4540250"/>
          <p14:tracePt t="57206" x="4121150" y="4546600"/>
          <p14:tracePt t="57225" x="4114800" y="4559300"/>
          <p14:tracePt t="57238" x="4108450" y="4559300"/>
          <p14:tracePt t="57256" x="4095750" y="4565650"/>
          <p14:tracePt t="57270" x="4083050" y="4565650"/>
          <p14:tracePt t="57289" x="4070350" y="4565650"/>
          <p14:tracePt t="57306" x="4044950" y="4565650"/>
          <p14:tracePt t="57322" x="4025900" y="4565650"/>
          <p14:tracePt t="57340" x="4006850" y="4565650"/>
          <p14:tracePt t="57345" x="3994150" y="4565650"/>
          <p14:tracePt t="57354" x="3987800" y="4565650"/>
          <p14:tracePt t="57373" x="3956050" y="4565650"/>
          <p14:tracePt t="57379" x="3943350" y="4565650"/>
          <p14:tracePt t="57384" x="3937000" y="4565650"/>
          <p14:tracePt t="57390" x="3924300" y="4565650"/>
          <p14:tracePt t="57406" x="3911600" y="4565650"/>
          <p14:tracePt t="57423" x="3879850" y="4565650"/>
          <p14:tracePt t="57438" x="3854450" y="4565650"/>
          <p14:tracePt t="57446" x="3835400" y="4565650"/>
          <p14:tracePt t="57455" x="3822700" y="4565650"/>
          <p14:tracePt t="57472" x="3797300" y="4565650"/>
          <p14:tracePt t="57489" x="3752850" y="4565650"/>
          <p14:tracePt t="57494" x="3733800" y="4565650"/>
          <p14:tracePt t="57504" x="3727450" y="4565650"/>
          <p14:tracePt t="57522" x="3683000" y="4565650"/>
          <p14:tracePt t="57538" x="3657600" y="4565650"/>
          <p14:tracePt t="57543" x="3638550" y="4572000"/>
          <p14:tracePt t="57555" x="3625850" y="4572000"/>
          <p14:tracePt t="57561" x="3619500" y="4578350"/>
          <p14:tracePt t="57572" x="3594100" y="4584700"/>
          <p14:tracePt t="57589" x="3575050" y="4584700"/>
          <p14:tracePt t="57592" x="3562350" y="4591050"/>
          <p14:tracePt t="57605" x="3549650" y="4597400"/>
          <p14:tracePt t="57608" x="3543300" y="4597400"/>
          <p14:tracePt t="57623" x="3530600" y="4603750"/>
          <p14:tracePt t="57637" x="3511550" y="4610100"/>
          <p14:tracePt t="57656" x="3505200" y="4622800"/>
          <p14:tracePt t="57673" x="3492500" y="4629150"/>
          <p14:tracePt t="57686" x="3492500" y="4635500"/>
          <p14:tracePt t="57704" x="3492500" y="4641850"/>
          <p14:tracePt t="57721" x="3486150" y="4660900"/>
          <p14:tracePt t="57740" x="3486150" y="4673600"/>
          <p14:tracePt t="57754" x="3486150" y="4679950"/>
          <p14:tracePt t="57772" x="3492500" y="4686300"/>
          <p14:tracePt t="57786" x="3492500" y="4692650"/>
          <p14:tracePt t="57810" x="3498850" y="4699000"/>
          <p14:tracePt t="57826" x="3498850" y="4711700"/>
          <p14:tracePt t="57837" x="0" y="0"/>
        </p14:tracePtLst>
        <p14:tracePtLst>
          <p14:tracePt t="62049" x="4584700" y="3733800"/>
          <p14:tracePt t="62311" x="4591050" y="3733800"/>
          <p14:tracePt t="62316" x="4603750" y="3733800"/>
          <p14:tracePt t="62324" x="4610100" y="3733800"/>
          <p14:tracePt t="62340" x="4648200" y="3733800"/>
          <p14:tracePt t="62357" x="4660900" y="3733800"/>
          <p14:tracePt t="62373" x="4686300" y="3733800"/>
          <p14:tracePt t="62392" x="4730750" y="3740150"/>
          <p14:tracePt t="62406" x="4762500" y="3740150"/>
          <p14:tracePt t="62422" x="4781550" y="3740150"/>
          <p14:tracePt t="62425" x="4800600" y="3740150"/>
          <p14:tracePt t="62439" x="4819650" y="3740150"/>
          <p14:tracePt t="62456" x="4838700" y="3740150"/>
          <p14:tracePt t="62473" x="4870450" y="3740150"/>
          <p14:tracePt t="62490" x="4895850" y="3740150"/>
          <p14:tracePt t="62508" x="4933950" y="3740150"/>
          <p14:tracePt t="62525" x="4959350" y="3733800"/>
          <p14:tracePt t="62540" x="4991100" y="3733800"/>
          <p14:tracePt t="62556" x="5010150" y="3733800"/>
          <p14:tracePt t="62574" x="5041900" y="3733800"/>
          <p14:tracePt t="62591" x="5067300" y="3733800"/>
          <p14:tracePt t="62609" x="5105400" y="3733800"/>
          <p14:tracePt t="62626" x="5137150" y="3733800"/>
          <p14:tracePt t="62628" x="5149850" y="3733800"/>
          <p14:tracePt t="62640" x="5168900" y="3733800"/>
          <p14:tracePt t="62659" x="5219700" y="3733800"/>
          <p14:tracePt t="62672" x="5257800" y="3733800"/>
          <p14:tracePt t="62689" x="5302250" y="3733800"/>
          <p14:tracePt t="62710" x="5353050" y="3733800"/>
          <p14:tracePt t="62724" x="5391150" y="3733800"/>
          <p14:tracePt t="62741" x="5448300" y="3733800"/>
          <p14:tracePt t="62767" x="5499100" y="3733800"/>
          <p14:tracePt t="62768" x="5505450" y="3733800"/>
          <p14:tracePt t="62775" x="5524500" y="3733800"/>
          <p14:tracePt t="62797" x="5575300" y="3733800"/>
          <p14:tracePt t="62804" x="5588000" y="3733800"/>
          <p14:tracePt t="62829" x="5632450" y="3733800"/>
          <p14:tracePt t="62841" x="5664200" y="3740150"/>
          <p14:tracePt t="62856" x="5695950" y="3740150"/>
          <p14:tracePt t="62873" x="5734050" y="3746500"/>
          <p14:tracePt t="62894" x="5778500" y="3746500"/>
          <p14:tracePt t="62905" x="5791200" y="3746500"/>
          <p14:tracePt t="62922" x="5835650" y="3752850"/>
          <p14:tracePt t="62939" x="5861050" y="3752850"/>
          <p14:tracePt t="62943" x="5880100" y="3759200"/>
          <p14:tracePt t="62954" x="5899150" y="3759200"/>
          <p14:tracePt t="62974" x="5924550" y="3759200"/>
          <p14:tracePt t="62989" x="5956300" y="3765550"/>
          <p14:tracePt t="63005" x="5981700" y="3765550"/>
          <p14:tracePt t="63024" x="6026150" y="3765550"/>
          <p14:tracePt t="63038" x="6057900" y="3771900"/>
          <p14:tracePt t="63060" x="6096000" y="3771900"/>
          <p14:tracePt t="63062" x="6108700" y="3778250"/>
          <p14:tracePt t="63071" x="6121400" y="3778250"/>
          <p14:tracePt t="63090" x="6140450" y="3784600"/>
          <p14:tracePt t="63094" x="6146800" y="3784600"/>
          <p14:tracePt t="63107" x="6159500" y="3784600"/>
          <p14:tracePt t="63121" x="6165850" y="3784600"/>
          <p14:tracePt t="63142" x="6178550" y="3790950"/>
          <p14:tracePt t="63155" x="6191250" y="3790950"/>
          <p14:tracePt t="63170" x="6197600" y="3790950"/>
          <p14:tracePt t="63189" x="6210300" y="3790950"/>
          <p14:tracePt t="63207" x="6216650" y="3790950"/>
          <p14:tracePt t="63220" x="6229350" y="3790950"/>
          <p14:tracePt t="63240" x="6242050" y="3790950"/>
          <p14:tracePt t="63260" x="6248400" y="3790950"/>
          <p14:tracePt t="63270" x="6254750" y="3790950"/>
          <p14:tracePt t="63289" x="6261100" y="3790950"/>
          <p14:tracePt t="63310" x="6267450" y="3790950"/>
          <p14:tracePt t="63348" x="6273800" y="3790950"/>
          <p14:tracePt t="63464" x="6280150" y="3790950"/>
          <p14:tracePt t="63501" x="6286500" y="3790950"/>
          <p14:tracePt t="63570" x="6292850" y="3784600"/>
          <p14:tracePt t="65318" x="0" y="0"/>
        </p14:tracePtLst>
        <p14:tracePtLst>
          <p14:tracePt t="68954" x="5289550" y="3175000"/>
          <p14:tracePt t="69139" x="5289550" y="3181350"/>
          <p14:tracePt t="69144" x="5283200" y="3200400"/>
          <p14:tracePt t="69157" x="5270500" y="3225800"/>
          <p14:tracePt t="69173" x="5257800" y="3270250"/>
          <p14:tracePt t="69190" x="5245100" y="3295650"/>
          <p14:tracePt t="69206" x="5232400" y="3346450"/>
          <p14:tracePt t="69221" x="5232400" y="3365500"/>
          <p14:tracePt t="69239" x="5226050" y="3403600"/>
          <p14:tracePt t="69258" x="5226050" y="3422650"/>
          <p14:tracePt t="69261" x="5226050" y="3429000"/>
          <p14:tracePt t="69271" x="5226050" y="3435350"/>
          <p14:tracePt t="69287" x="5226050" y="3454400"/>
          <p14:tracePt t="69307" x="5238750" y="3486150"/>
          <p14:tracePt t="69310" x="5238750" y="3492500"/>
          <p14:tracePt t="69325" x="5251450" y="3505200"/>
          <p14:tracePt t="69342" x="5251450" y="3524250"/>
          <p14:tracePt t="69355" x="5257800" y="3530600"/>
          <p14:tracePt t="69374" x="5264150" y="3543300"/>
          <p14:tracePt t="69390" x="5270500" y="3562350"/>
          <p14:tracePt t="69395" x="5270500" y="3568700"/>
          <p14:tracePt t="69404" x="5276850" y="3575050"/>
          <p14:tracePt t="69421" x="5276850" y="3587750"/>
          <p14:tracePt t="69437" x="5283200" y="3600450"/>
          <p14:tracePt t="69453" x="5283200" y="3606800"/>
          <p14:tracePt t="69471" x="5283200" y="3613150"/>
          <p14:tracePt t="69488" x="5295900" y="3619500"/>
          <p14:tracePt t="69504" x="5302250" y="3625850"/>
          <p14:tracePt t="69525" x="5308600" y="3632200"/>
          <p14:tracePt t="69543" x="5314950" y="3638550"/>
          <p14:tracePt t="69566" x="5321300" y="3644900"/>
          <p14:tracePt t="69576" x="5321300" y="3651250"/>
          <p14:tracePt t="69595" x="5334000" y="3657600"/>
          <p14:tracePt t="69630" x="5334000" y="3663950"/>
          <p14:tracePt t="69636" x="5334000" y="3670300"/>
          <p14:tracePt t="69653" x="5340350" y="3670300"/>
          <p14:tracePt t="69673" x="5340350" y="3676650"/>
          <p14:tracePt t="69688" x="5340350" y="3683000"/>
          <p14:tracePt t="69715" x="5340350" y="3689350"/>
          <p14:tracePt t="69756" x="5340350" y="3695700"/>
          <p14:tracePt t="69770" x="5340350" y="3702050"/>
          <p14:tracePt t="69779" x="5340350" y="3708400"/>
          <p14:tracePt t="69826" x="5340350" y="3714750"/>
          <p14:tracePt t="69845" x="5340350" y="3721100"/>
          <p14:tracePt t="69858" x="5334000" y="3721100"/>
          <p14:tracePt t="69875" x="5327650" y="3721100"/>
          <p14:tracePt t="69889" x="5321300" y="3721100"/>
          <p14:tracePt t="69910" x="5314950" y="3721100"/>
          <p14:tracePt t="69919" x="5314950" y="3727450"/>
          <p14:tracePt t="69925" x="5308600" y="3727450"/>
          <p14:tracePt t="69966" x="5302250" y="3727450"/>
          <p14:tracePt t="69990" x="5295900" y="3733800"/>
          <p14:tracePt t="70080" x="5302250" y="3740150"/>
          <p14:tracePt t="70107" x="5308600" y="3746500"/>
          <p14:tracePt t="70129" x="5314950" y="3746500"/>
          <p14:tracePt t="70135" x="5321300" y="3752850"/>
          <p14:tracePt t="70172" x="5327650" y="3752850"/>
          <p14:tracePt t="70178" x="5334000" y="3759200"/>
          <p14:tracePt t="70199" x="5334000" y="3765550"/>
          <p14:tracePt t="70206" x="5340350" y="3765550"/>
          <p14:tracePt t="70221" x="5346700" y="3771900"/>
          <p14:tracePt t="70235" x="5353050" y="3771900"/>
          <p14:tracePt t="70254" x="5359400" y="3784600"/>
          <p14:tracePt t="70270" x="5365750" y="3784600"/>
          <p14:tracePt t="70286" x="5372100" y="3790950"/>
          <p14:tracePt t="70301" x="5384800" y="3803650"/>
          <p14:tracePt t="70324" x="5391150" y="3803650"/>
          <p14:tracePt t="70336" x="5397500" y="3816350"/>
          <p14:tracePt t="70352" x="5403850" y="3816350"/>
          <p14:tracePt t="70370" x="5416550" y="3829050"/>
          <p14:tracePt t="70402" x="5416550" y="3835400"/>
          <p14:tracePt t="70437" x="5416550" y="3841750"/>
          <p14:tracePt t="70486" x="5410200" y="3841750"/>
          <p14:tracePt t="70504" x="5403850" y="3835400"/>
          <p14:tracePt t="70512" x="5391150" y="3822700"/>
          <p14:tracePt t="70519" x="5384800" y="3822700"/>
          <p14:tracePt t="70535" x="5378450" y="3816350"/>
          <p14:tracePt t="70542" x="5365750" y="3810000"/>
          <p14:tracePt t="70571" x="5346700" y="3803650"/>
          <p14:tracePt t="70574" x="5340350" y="3797300"/>
          <p14:tracePt t="70583" x="0" y="0"/>
        </p14:tracePtLst>
        <p14:tracePtLst>
          <p14:tracePt t="71831" x="5219700" y="3670300"/>
          <p14:tracePt t="72051" x="5226050" y="3670300"/>
          <p14:tracePt t="72056" x="5232400" y="3670300"/>
          <p14:tracePt t="72066" x="5245100" y="3670300"/>
          <p14:tracePt t="72080" x="5270500" y="3670300"/>
          <p14:tracePt t="72100" x="5314950" y="3651250"/>
          <p14:tracePt t="72115" x="5340350" y="3644900"/>
          <p14:tracePt t="72118" x="5359400" y="3638550"/>
          <p14:tracePt t="72130" x="5365750" y="3638550"/>
          <p14:tracePt t="72134" x="5384800" y="3632200"/>
          <p14:tracePt t="72147" x="5416550" y="3632200"/>
          <p14:tracePt t="72164" x="5454650" y="3632200"/>
          <p14:tracePt t="72182" x="5499100" y="3625850"/>
          <p14:tracePt t="72197" x="5530850" y="3625850"/>
          <p14:tracePt t="72214" x="5562600" y="3625850"/>
          <p14:tracePt t="72232" x="5619750" y="3625850"/>
          <p14:tracePt t="72249" x="5657850" y="3632200"/>
          <p14:tracePt t="72265" x="5708650" y="3632200"/>
          <p14:tracePt t="72281" x="5734050" y="3632200"/>
          <p14:tracePt t="72286" x="5746750" y="3632200"/>
          <p14:tracePt t="72295" x="5765800" y="3632200"/>
          <p14:tracePt t="72315" x="5797550" y="3632200"/>
          <p14:tracePt t="72332" x="5829300" y="3632200"/>
          <p14:tracePt t="72347" x="5848350" y="3632200"/>
          <p14:tracePt t="72369" x="5886450" y="3632200"/>
          <p14:tracePt t="72371" x="5899150" y="3632200"/>
          <p14:tracePt t="72379" x="5911850" y="3632200"/>
          <p14:tracePt t="72402" x="5956300" y="3638550"/>
          <p14:tracePt t="72414" x="5988050" y="3638550"/>
          <p14:tracePt t="72430" x="6013450" y="3651250"/>
          <p14:tracePt t="72434" x="6032500" y="3651250"/>
          <p14:tracePt t="72446" x="6038850" y="3651250"/>
          <p14:tracePt t="72449" x="6057900" y="3657600"/>
          <p14:tracePt t="72465" x="6076950" y="3657600"/>
          <p14:tracePt t="72468" x="6089650" y="3657600"/>
          <p14:tracePt t="72480" x="6102350" y="3663950"/>
          <p14:tracePt t="72500" x="6127750" y="3670300"/>
          <p14:tracePt t="72514" x="6146800" y="3670300"/>
          <p14:tracePt t="72518" x="6153150" y="3670300"/>
          <p14:tracePt t="72530" x="6172200" y="3670300"/>
          <p14:tracePt t="72533" x="6178550" y="3670300"/>
          <p14:tracePt t="72547" x="6197600" y="3670300"/>
          <p14:tracePt t="72563" x="6203950" y="3670300"/>
          <p14:tracePt t="72583" x="6223000" y="3670300"/>
          <p14:tracePt t="72598" x="6229350" y="3670300"/>
          <p14:tracePt t="72613" x="6235700" y="3670300"/>
          <p14:tracePt t="72638" x="6242050" y="3670300"/>
          <p14:tracePt t="72653" x="0" y="0"/>
        </p14:tracePtLst>
        <p14:tracePtLst>
          <p14:tracePt t="75383" x="952500" y="4527550"/>
          <p14:tracePt t="76125" x="965200" y="4527550"/>
          <p14:tracePt t="76134" x="977900" y="4521200"/>
          <p14:tracePt t="76140" x="984250" y="4508500"/>
          <p14:tracePt t="76154" x="1016000" y="4489450"/>
          <p14:tracePt t="76171" x="1054100" y="4470400"/>
          <p14:tracePt t="76190" x="1111250" y="4438650"/>
          <p14:tracePt t="76194" x="1130300" y="4425950"/>
          <p14:tracePt t="76201" x="1149350" y="4413250"/>
          <p14:tracePt t="76218" x="1193800" y="4394200"/>
          <p14:tracePt t="76235" x="1257300" y="4368800"/>
          <p14:tracePt t="76254" x="1352550" y="4343400"/>
          <p14:tracePt t="76270" x="1403350" y="4330700"/>
          <p14:tracePt t="76285" x="1479550" y="4305300"/>
          <p14:tracePt t="76304" x="1530350" y="4305300"/>
          <p14:tracePt t="76306" x="1549400" y="4298950"/>
          <p14:tracePt t="76320" x="1600200" y="4298950"/>
          <p14:tracePt t="76340" x="1651000" y="4292600"/>
          <p14:tracePt t="76340" x="1670050" y="4286250"/>
          <p14:tracePt t="76351" x="1689100" y="4279900"/>
          <p14:tracePt t="76370" x="1765300" y="4260850"/>
          <p14:tracePt t="76387" x="1803400" y="4248150"/>
          <p14:tracePt t="76402" x="1854200" y="4235450"/>
          <p14:tracePt t="76420" x="1917700" y="4216400"/>
          <p14:tracePt t="76435" x="1968500" y="4203700"/>
          <p14:tracePt t="76453" x="2025650" y="4191000"/>
          <p14:tracePt t="76459" x="2063750" y="4184650"/>
          <p14:tracePt t="76464" x="2095500" y="4178300"/>
          <p14:tracePt t="76470" x="2120900" y="4171950"/>
          <p14:tracePt t="76485" x="2190750" y="4152900"/>
          <p14:tracePt t="76489" x="2235200" y="4133850"/>
          <p14:tracePt t="76501" x="2260600" y="4127500"/>
          <p14:tracePt t="76504" x="2286000" y="4114800"/>
          <p14:tracePt t="76520" x="2343150" y="4095750"/>
          <p14:tracePt t="76527" x="2374900" y="4089400"/>
          <p14:tracePt t="76533" x="2393950" y="4076700"/>
          <p14:tracePt t="76553" x="2482850" y="4057650"/>
          <p14:tracePt t="76569" x="2565400" y="4044950"/>
          <p14:tracePt t="76586" x="2641600" y="4019550"/>
          <p14:tracePt t="76607" x="2736850" y="3994150"/>
          <p14:tracePt t="76610" x="2762250" y="3981450"/>
          <p14:tracePt t="76618" x="2787650" y="3981450"/>
          <p14:tracePt t="76636" x="2876550" y="3962400"/>
          <p14:tracePt t="76654" x="2946400" y="3949700"/>
          <p14:tracePt t="76674" x="3054350" y="3930650"/>
          <p14:tracePt t="76683" x="3098800" y="3917950"/>
          <p14:tracePt t="76706" x="3232150" y="3892550"/>
          <p14:tracePt t="76720" x="3282950" y="3879850"/>
          <p14:tracePt t="76735" x="3352800" y="3873500"/>
          <p14:tracePt t="76753" x="3409950" y="3867150"/>
          <p14:tracePt t="76771" x="3505200" y="3860800"/>
          <p14:tracePt t="76785" x="3575050" y="3854450"/>
          <p14:tracePt t="76800" x="3632200" y="3854450"/>
          <p14:tracePt t="76820" x="3702050" y="3841750"/>
          <p14:tracePt t="76836" x="3746500" y="3841750"/>
          <p14:tracePt t="76852" x="3803650" y="3835400"/>
          <p14:tracePt t="76870" x="3879850" y="3829050"/>
          <p14:tracePt t="76885" x="3930650" y="3829050"/>
          <p14:tracePt t="76900" x="3975100" y="3822700"/>
          <p14:tracePt t="76922" x="4051300" y="3816350"/>
          <p14:tracePt t="76924" x="4064000" y="3816350"/>
          <p14:tracePt t="76934" x="4083050" y="3816350"/>
          <p14:tracePt t="76937" x="4102100" y="3810000"/>
          <p14:tracePt t="76950" x="4114800" y="3810000"/>
          <p14:tracePt t="76953" x="4133850" y="3810000"/>
          <p14:tracePt t="76971" x="4171950" y="3803650"/>
          <p14:tracePt t="76973" x="4191000" y="3803650"/>
          <p14:tracePt t="76983" x="4216400" y="3803650"/>
          <p14:tracePt t="77004" x="4273550" y="3797300"/>
          <p14:tracePt t="77016" x="4311650" y="3797300"/>
          <p14:tracePt t="77034" x="4349750" y="3797300"/>
          <p14:tracePt t="77058" x="4419600" y="3797300"/>
          <p14:tracePt t="77065" x="4432300" y="3797300"/>
          <p14:tracePt t="77084" x="4470400" y="3790950"/>
          <p14:tracePt t="77104" x="4508500" y="3778250"/>
          <p14:tracePt t="77107" x="4521200" y="3771900"/>
          <p14:tracePt t="77122" x="4540250" y="3752850"/>
          <p14:tracePt t="77133" x="4552950" y="3752850"/>
          <p14:tracePt t="77153" x="4572000" y="3746500"/>
          <p14:tracePt t="77169" x="4597400" y="3733800"/>
          <p14:tracePt t="77187" x="4610100" y="3733800"/>
          <p14:tracePt t="77201" x="4616450" y="3721100"/>
          <p14:tracePt t="77216" x="4629150" y="3714750"/>
          <p14:tracePt t="77232" x="4635500" y="3702050"/>
          <p14:tracePt t="77249" x="4648200" y="3689350"/>
          <p14:tracePt t="77269" x="4648200" y="3676650"/>
          <p14:tracePt t="77283" x="4654550" y="3676650"/>
          <p14:tracePt t="77300" x="4660900" y="3670300"/>
          <p14:tracePt t="77316" x="4660900" y="3663950"/>
          <p14:tracePt t="77334" x="4667250" y="3657600"/>
          <p14:tracePt t="77350" x="4667250" y="3651250"/>
          <p14:tracePt t="77365" x="4667250" y="3644900"/>
          <p14:tracePt t="77384" x="4673600" y="3644900"/>
          <p14:tracePt t="77401" x="4673600" y="3638550"/>
          <p14:tracePt t="77425" x="4673600" y="3632200"/>
          <p14:tracePt t="77466" x="4673600" y="3625850"/>
          <p14:tracePt t="77530" x="4673600" y="3619500"/>
          <p14:tracePt t="77578" x="4673600" y="3613150"/>
          <p14:tracePt t="77770" x="4667250" y="3619500"/>
          <p14:tracePt t="77802" x="0" y="0"/>
        </p14:tracePtLst>
        <p14:tracePtLst>
          <p14:tracePt t="80276" x="488950" y="4813300"/>
          <p14:tracePt t="80510" x="488950" y="4806950"/>
          <p14:tracePt t="80515" x="495300" y="4800600"/>
          <p14:tracePt t="80524" x="514350" y="4787900"/>
          <p14:tracePt t="80543" x="552450" y="4756150"/>
          <p14:tracePt t="80558" x="584200" y="4730750"/>
          <p14:tracePt t="80577" x="615950" y="4692650"/>
          <p14:tracePt t="80592" x="647700" y="4673600"/>
          <p14:tracePt t="80608" x="673100" y="4648200"/>
          <p14:tracePt t="80625" x="704850" y="4629150"/>
          <p14:tracePt t="80643" x="723900" y="4610100"/>
          <p14:tracePt t="80646" x="736600" y="4603750"/>
          <p14:tracePt t="80676" x="762000" y="4584700"/>
          <p14:tracePt t="80692" x="774700" y="4572000"/>
          <p14:tracePt t="80709" x="793750" y="4559300"/>
          <p14:tracePt t="80724" x="800100" y="4552950"/>
          <p14:tracePt t="80740" x="819150" y="4540250"/>
          <p14:tracePt t="80759" x="838200" y="4533900"/>
          <p14:tracePt t="80774" x="844550" y="4521200"/>
          <p14:tracePt t="80790" x="850900" y="4521200"/>
          <p14:tracePt t="80809" x="869950" y="4508500"/>
          <p14:tracePt t="80823" x="882650" y="4502150"/>
          <p14:tracePt t="80843" x="901700" y="4502150"/>
          <p14:tracePt t="80856" x="901700" y="4495800"/>
          <p14:tracePt t="80875" x="914400" y="4495800"/>
          <p14:tracePt t="80890" x="920750" y="4489450"/>
          <p14:tracePt t="80915" x="927100" y="4489450"/>
          <p14:tracePt t="80937" x="933450" y="4489450"/>
          <p14:tracePt t="81103" x="927100" y="4489450"/>
          <p14:tracePt t="81125" x="0" y="0"/>
        </p14:tracePtLst>
        <p14:tracePtLst>
          <p14:tracePt t="87994" x="863600" y="4495800"/>
          <p14:tracePt t="88346" x="863600" y="4502150"/>
          <p14:tracePt t="88353" x="869950" y="4508500"/>
          <p14:tracePt t="88375" x="876300" y="4521200"/>
          <p14:tracePt t="88379" x="882650" y="4527550"/>
          <p14:tracePt t="88393" x="889000" y="4533900"/>
          <p14:tracePt t="88407" x="895350" y="4540250"/>
          <p14:tracePt t="88429" x="895350" y="4546600"/>
          <p14:tracePt t="88436" x="901700" y="4552950"/>
          <p14:tracePt t="88452" x="901700" y="4559300"/>
          <p14:tracePt t="88471" x="908050" y="4565650"/>
          <p14:tracePt t="88486" x="908050" y="4572000"/>
          <p14:tracePt t="88504" x="914400" y="4584700"/>
          <p14:tracePt t="88519" x="920750" y="4591050"/>
          <p14:tracePt t="88536" x="927100" y="4591050"/>
          <p14:tracePt t="88553" x="927100" y="4603750"/>
          <p14:tracePt t="88577" x="933450" y="4610100"/>
          <p14:tracePt t="88596" x="933450" y="4622800"/>
          <p14:tracePt t="88605" x="939800" y="4622800"/>
          <p14:tracePt t="88624" x="939800" y="4635500"/>
          <p14:tracePt t="88638" x="939800" y="4641850"/>
          <p14:tracePt t="88656" x="946150" y="4654550"/>
          <p14:tracePt t="88672" x="952500" y="4667250"/>
          <p14:tracePt t="88690" x="952500" y="4673600"/>
          <p14:tracePt t="88694" x="958850" y="4673600"/>
          <p14:tracePt t="88701" x="958850" y="4679950"/>
          <p14:tracePt t="88720" x="958850" y="4686300"/>
          <p14:tracePt t="88740" x="958850" y="4699000"/>
          <p14:tracePt t="88750" x="965200" y="4699000"/>
          <p14:tracePt t="88770" x="965200" y="4711700"/>
          <p14:tracePt t="88789" x="971550" y="4718050"/>
          <p14:tracePt t="88790" x="971550" y="4724400"/>
          <p14:tracePt t="88800" x="971550" y="4730750"/>
          <p14:tracePt t="88804" x="971550" y="4737100"/>
          <p14:tracePt t="88835" x="984250" y="4749800"/>
          <p14:tracePt t="88850" x="990600" y="4762500"/>
          <p14:tracePt t="88870" x="990600" y="4775200"/>
          <p14:tracePt t="88885" x="990600" y="4781550"/>
          <p14:tracePt t="88904" x="990600" y="4787900"/>
          <p14:tracePt t="88920" x="990600" y="4794250"/>
          <p14:tracePt t="88934" x="990600" y="4800600"/>
          <p14:tracePt t="88953" x="990600" y="4813300"/>
          <p14:tracePt t="88990" x="990600" y="4819650"/>
          <p14:tracePt t="89001" x="990600" y="4826000"/>
          <p14:tracePt t="89020" x="990600" y="4832350"/>
          <p14:tracePt t="89046" x="990600" y="4838700"/>
          <p14:tracePt t="89066" x="990600" y="4845050"/>
          <p14:tracePt t="89132" x="990600" y="4851400"/>
          <p14:tracePt t="89172" x="990600" y="4857750"/>
          <p14:tracePt t="89482" x="984250" y="4857750"/>
          <p14:tracePt t="89595" x="984250" y="4851400"/>
          <p14:tracePt t="90372" x="0" y="0"/>
        </p14:tracePtLst>
        <p14:tracePtLst>
          <p14:tracePt t="94795" x="850900" y="4819650"/>
          <p14:tracePt t="95104" x="850900" y="4813300"/>
          <p14:tracePt t="95111" x="850900" y="4806950"/>
          <p14:tracePt t="95120" x="844550" y="4794250"/>
          <p14:tracePt t="95134" x="838200" y="4775200"/>
          <p14:tracePt t="95152" x="831850" y="4737100"/>
          <p14:tracePt t="95170" x="825500" y="4705350"/>
          <p14:tracePt t="95173" x="825500" y="4699000"/>
          <p14:tracePt t="95186" x="825500" y="4686300"/>
          <p14:tracePt t="95189" x="825500" y="4679950"/>
          <p14:tracePt t="95200" x="825500" y="4667250"/>
          <p14:tracePt t="95202" x="825500" y="4654550"/>
          <p14:tracePt t="95220" x="831850" y="4641850"/>
          <p14:tracePt t="95235" x="838200" y="4629150"/>
          <p14:tracePt t="95239" x="844550" y="4622800"/>
          <p14:tracePt t="95250" x="844550" y="4616450"/>
          <p14:tracePt t="95271" x="857250" y="4603750"/>
          <p14:tracePt t="95283" x="857250" y="4597400"/>
          <p14:tracePt t="95302" x="869950" y="4597400"/>
          <p14:tracePt t="95316" x="876300" y="4597400"/>
          <p14:tracePt t="95335" x="895350" y="4597400"/>
          <p14:tracePt t="95355" x="914400" y="4603750"/>
          <p14:tracePt t="95366" x="920750" y="4603750"/>
          <p14:tracePt t="95389" x="946150" y="4622800"/>
          <p14:tracePt t="95390" x="958850" y="4629150"/>
          <p14:tracePt t="95400" x="965200" y="4635500"/>
          <p14:tracePt t="95419" x="990600" y="4673600"/>
          <p14:tracePt t="95435" x="1003300" y="4692650"/>
          <p14:tracePt t="95451" x="1009650" y="4730750"/>
          <p14:tracePt t="95470" x="1009650" y="4762500"/>
          <p14:tracePt t="95486" x="1009650" y="4775200"/>
          <p14:tracePt t="95499" x="1009650" y="4781550"/>
          <p14:tracePt t="95520" x="1003300" y="4787900"/>
          <p14:tracePt t="95520" x="0" y="0"/>
        </p14:tracePtLst>
        <p14:tracePtLst>
          <p14:tracePt t="97264" x="5854700" y="3568700"/>
          <p14:tracePt t="97417" x="5822950" y="3575050"/>
          <p14:tracePt t="97425" x="5791200" y="3581400"/>
          <p14:tracePt t="97432" x="5753100" y="3594100"/>
          <p14:tracePt t="97444" x="5708650" y="3606800"/>
          <p14:tracePt t="97460" x="5594350" y="3625850"/>
          <p14:tracePt t="97477" x="5486400" y="3644900"/>
          <p14:tracePt t="97495" x="5295900" y="3670300"/>
          <p14:tracePt t="97511" x="5162550" y="3683000"/>
          <p14:tracePt t="97527" x="5022850" y="3721100"/>
          <p14:tracePt t="97543" x="4781550" y="3778250"/>
          <p14:tracePt t="97561" x="4610100" y="3822700"/>
          <p14:tracePt t="97577" x="4445000" y="3873500"/>
          <p14:tracePt t="97587" x="4279900" y="3930650"/>
          <p14:tracePt t="97594" x="4203700" y="3949700"/>
          <p14:tracePt t="97611" x="4044950" y="4000500"/>
          <p14:tracePt t="97627" x="3835400" y="4057650"/>
          <p14:tracePt t="97642" x="3702050" y="4102100"/>
          <p14:tracePt t="97660" x="3549650" y="4146550"/>
          <p14:tracePt t="97677" x="3378200" y="4197350"/>
          <p14:tracePt t="97693" x="3276600" y="4241800"/>
          <p14:tracePt t="97716" x="3079750" y="4305300"/>
          <p14:tracePt t="97729" x="2927350" y="4356100"/>
          <p14:tracePt t="97743" x="2794000" y="4400550"/>
          <p14:tracePt t="97761" x="2622550" y="4464050"/>
          <p14:tracePt t="97776" x="2501900" y="4502150"/>
          <p14:tracePt t="97794" x="2368550" y="4552950"/>
          <p14:tracePt t="97810" x="2197100" y="4616450"/>
          <p14:tracePt t="97826" x="2095500" y="4660900"/>
          <p14:tracePt t="97845" x="1936750" y="4711700"/>
          <p14:tracePt t="97860" x="1847850" y="4737100"/>
          <p14:tracePt t="97875" x="1758950" y="4749800"/>
          <p14:tracePt t="97893" x="1682750" y="4762500"/>
          <p14:tracePt t="97912" x="1555750" y="4787900"/>
          <p14:tracePt t="97926" x="1485900" y="4800600"/>
          <p14:tracePt t="97946" x="1384300" y="4826000"/>
          <p14:tracePt t="97950" x="1346200" y="4845050"/>
          <p14:tracePt t="97959" x="1314450" y="4851400"/>
          <p14:tracePt t="97977" x="1270000" y="4876800"/>
          <p14:tracePt t="97995" x="1212850" y="4902200"/>
          <p14:tracePt t="98010" x="1174750" y="4914900"/>
          <p14:tracePt t="98030" x="1123950" y="4933950"/>
          <p14:tracePt t="98049" x="1073150" y="4946650"/>
          <p14:tracePt t="98062" x="1047750" y="4953000"/>
          <p14:tracePt t="98078" x="1022350" y="4959350"/>
          <p14:tracePt t="98102" x="996950" y="4965700"/>
          <p14:tracePt t="98108" x="990600" y="4965700"/>
          <p14:tracePt t="98128" x="977900" y="4972050"/>
          <p14:tracePt t="98144" x="971550" y="4972050"/>
          <p14:tracePt t="98159" x="958850" y="4972050"/>
          <p14:tracePt t="98176" x="952500" y="4965700"/>
          <p14:tracePt t="98192" x="946150" y="4959350"/>
          <p14:tracePt t="98212" x="939800" y="4946650"/>
          <p14:tracePt t="98240" x="946150" y="4940300"/>
          <p14:tracePt t="98267" x="952500" y="4940300"/>
          <p14:tracePt t="98290" x="952500" y="4933950"/>
          <p14:tracePt t="98306" x="958850" y="4927600"/>
          <p14:tracePt t="98312" x="965200" y="4927600"/>
          <p14:tracePt t="98333" x="965200" y="4921250"/>
          <p14:tracePt t="98346" x="971550" y="4921250"/>
          <p14:tracePt t="98358" x="984250" y="4914900"/>
          <p14:tracePt t="98375" x="996950" y="4914900"/>
          <p14:tracePt t="98392" x="1003300" y="4914900"/>
          <p14:tracePt t="98409" x="1035050" y="4914900"/>
          <p14:tracePt t="98426" x="1060450" y="4921250"/>
          <p14:tracePt t="98442" x="1123950" y="4940300"/>
          <p14:tracePt t="98457" x="1162050" y="4946650"/>
          <p14:tracePt t="98475" x="1206500" y="4959350"/>
          <p14:tracePt t="98494" x="1282700" y="4984750"/>
          <p14:tracePt t="98500" x="1301750" y="4991100"/>
          <p14:tracePt t="98511" x="1339850" y="4997450"/>
          <p14:tracePt t="98513" x="1365250" y="5010150"/>
          <p14:tracePt t="98530" x="1422400" y="5016500"/>
          <p14:tracePt t="98549" x="1536700" y="5029200"/>
          <p14:tracePt t="98557" x="1568450" y="5035550"/>
          <p14:tracePt t="98577" x="1657350" y="5048250"/>
          <p14:tracePt t="98593" x="1727200" y="5054600"/>
          <p14:tracePt t="98609" x="1784350" y="5054600"/>
          <p14:tracePt t="98611" x="1822450" y="5060950"/>
          <p14:tracePt t="98626" x="1892300" y="5067300"/>
          <p14:tracePt t="98640" x="1968500" y="5080000"/>
          <p14:tracePt t="98660" x="2070100" y="5080000"/>
          <p14:tracePt t="98666" x="2101850" y="5080000"/>
          <p14:tracePt t="98674" x="2146300" y="5080000"/>
          <p14:tracePt t="98691" x="2241550" y="5080000"/>
          <p14:tracePt t="98707" x="2336800" y="5080000"/>
          <p14:tracePt t="99178" x="4787900" y="4654550"/>
          <p14:tracePt t="99483" x="4908550" y="4616450"/>
          <p14:tracePt t="99552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5F42C4-9DE0-5DBB-791E-0053747D3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21" y="371998"/>
            <a:ext cx="10515600" cy="132556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位移方程式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加入誤差項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E875EFA7-0915-F733-6294-D49FBC9E54F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8721" y="1697561"/>
                <a:ext cx="11769754" cy="4351338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Error due only to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altLang="zh-TW" kern="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i="1" kern="100" baseline="-250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1 </m:t>
                    </m:r>
                  </m:oMath>
                </a14:m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en-US" altLang="zh-TW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TW" b="0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</m:t>
                    </m:r>
                    <m:f>
                      <m:fPr>
                        <m:ctrl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b="0" i="1" kern="100" baseline="-250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func>
                          <m:func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TW" i="1" kern="100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zh-TW" altLang="el-GR" i="1" kern="100" dirty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𝜔</m:t>
                                </m:r>
                              </m:e>
                            </m:d>
                          </m:e>
                        </m:func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b="0" i="0" kern="100" baseline="-250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zh-TW" altLang="el-GR" kern="1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θ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F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a:rPr lang="zh-TW" altLang="el-GR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a:rPr lang="zh-TW" altLang="el-GR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altLang="zh-TW" kern="100" dirty="0">
                  <a:latin typeface="Times New Roman" panose="02020603050405020304" pitchFamily="18" charset="0"/>
                  <a:ea typeface="新細明體" panose="02020500000000000000" pitchFamily="18" charset="-12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Error due only to </a:t>
                </a:r>
                <a:r>
                  <a:rPr lang="en-US" altLang="zh-TW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∆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TW" i="1" kern="100" baseline="-250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TW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TW" b="0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en-US" altLang="zh-TW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F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a:rPr lang="zh-TW" altLang="el-GR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a:rPr lang="zh-TW" altLang="el-GR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Error due only to</a:t>
                </a:r>
                <a14:m>
                  <m:oMath xmlns:m="http://schemas.openxmlformats.org/officeDocument/2006/math">
                    <m:r>
                      <a:rPr lang="en-US" altLang="zh-TW" b="0" i="0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altLang="zh-TW" kern="1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</m:oMath>
                </a14:m>
                <a:r>
                  <a:rPr lang="en-US" altLang="zh-TW" kern="1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</m:oMath>
                </a14:m>
                <a:r>
                  <a:rPr lang="en-US" altLang="zh-TW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func>
                          <m:func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TW" i="1" kern="100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zh-TW" altLang="el-GR" kern="100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θ</m:t>
                                </m:r>
                                <m:r>
                                  <a:rPr lang="en-US" altLang="zh-TW" kern="100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zh-TW" altLang="el-GR" i="1" kern="100" dirty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𝜔</m:t>
                                </m:r>
                              </m:e>
                            </m:d>
                          </m:e>
                        </m:func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zh-TW" altLang="el-GR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F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a:rPr lang="zh-TW" altLang="el-GR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a:rPr lang="zh-TW" altLang="el-GR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altLang="zh-TW" b="0" kern="1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zh-TW" b="0" kern="1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Error due only to </a:t>
                </a:r>
                <a:r>
                  <a:rPr lang="en-US" altLang="zh-TW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∆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</m:oMath>
                </a14:m>
                <a:r>
                  <a:rPr lang="en-US" altLang="zh-TW" kern="1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TW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altLang="zh-TW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altLang="zh-TW" b="0" i="0" kern="100" dirty="0" smtClean="0">
                        <a:latin typeface="Cambria Math" panose="020405030504060302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m:rPr>
                        <m:sty m:val="p"/>
                      </m:rPr>
                      <a:rPr lang="en-US" altLang="zh-TW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altLang="zh-TW" b="0" i="1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</m:oMath>
                </a14:m>
                <a:r>
                  <a:rPr lang="en-US" altLang="zh-TW" kern="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func>
                          <m:func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zh-TW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cos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altLang="zh-TW" i="1" kern="100" dirty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sty m:val="p"/>
                                  </m:rPr>
                                  <a:rPr lang="zh-TW" altLang="el-GR" kern="100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θ</m:t>
                                </m:r>
                                <m:r>
                                  <a:rPr lang="en-US" altLang="zh-TW" kern="100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zh-TW" altLang="el-GR" i="1" kern="100" dirty="0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𝜔</m:t>
                                </m:r>
                              </m:e>
                            </m:d>
                          </m:e>
                        </m:func>
                        <m: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zh-TW" altLang="el-GR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F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cos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a:rPr lang="zh-TW" altLang="el-GR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zh-TW" altLang="en-US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G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sin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⁡(</m:t>
                        </m:r>
                        <m:r>
                          <a:rPr lang="zh-TW" altLang="el-GR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𝜔</m:t>
                        </m:r>
                        <m:r>
                          <a:rPr lang="en-US" altLang="zh-TW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zh-TW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E875EFA7-0915-F733-6294-D49FBC9E54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8721" y="1697561"/>
                <a:ext cx="11769754" cy="4351338"/>
              </a:xfrm>
              <a:blipFill>
                <a:blip r:embed="rId4"/>
                <a:stretch>
                  <a:fillRect l="-93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E8B8F74-0C04-AEC8-B47B-6D78BD3D3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8</a:t>
            </a:fld>
            <a:endParaRPr lang="zh-TW" altLang="en-US" dirty="0"/>
          </a:p>
        </p:txBody>
      </p:sp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34BEFF00-7ABA-11B4-0B49-7B6A87CB98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462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95"/>
    </mc:Choice>
    <mc:Fallback>
      <p:transition spd="slow" advTm="10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9FDFC5-5DC5-EC56-FEE5-1368BECF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位移方程式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加入誤差項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11E9B952-6552-9459-D0E3-ED56E67611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zh-TW" dirty="0"/>
                  <a:t>The worst-case error :</a:t>
                </a:r>
                <a14:m>
                  <m:oMath xmlns:m="http://schemas.openxmlformats.org/officeDocument/2006/math">
                    <m:r>
                      <a:rPr lang="en-US" altLang="zh-TW" b="0" i="0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l-GR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m:rPr>
                        <m:sty m:val="p"/>
                      </m:rPr>
                      <a:rPr lang="en-US" altLang="zh-TW" b="0" i="0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max</m:t>
                    </m:r>
                    <m:r>
                      <a:rPr lang="zh-TW" altLang="en-US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zh-TW" altLang="en-US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begChr m:val="|"/>
                        <m:endChr m:val="|"/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ε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r>
                      <a:rPr lang="en-US" altLang="zh-TW" i="1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begChr m:val="|"/>
                        <m:endChr m:val="|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ε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e>
                    </m:d>
                    <m:r>
                      <a:rPr lang="en-US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begChr m:val="|"/>
                        <m:endChr m:val="|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ε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r>
                      <a:rPr lang="en-US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begChr m:val="|"/>
                        <m:endChr m:val="|"/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altLang="zh-TW" i="1" kern="1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ε</m:t>
                        </m:r>
                        <m:r>
                          <a:rPr lang="en-US" altLang="zh-TW" i="1" kern="100" baseline="-25000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e>
                    </m:d>
                  </m:oMath>
                </a14:m>
                <a:endParaRPr lang="en-US" altLang="zh-TW" dirty="0"/>
              </a:p>
              <a:p>
                <a:endParaRPr lang="en-US" altLang="zh-TW" dirty="0"/>
              </a:p>
              <a:p>
                <a:r>
                  <a:rPr lang="en-US" altLang="zh-TW" dirty="0"/>
                  <a:t>The maximum expected error: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altLang="zh-TW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ε</m:t>
                    </m:r>
                    <m:r>
                      <m:rPr>
                        <m:sty m:val="p"/>
                      </m:rPr>
                      <a:rPr lang="en-US" altLang="zh-TW" b="0" i="0" kern="100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rms</m:t>
                    </m:r>
                    <m:r>
                      <a:rPr lang="zh-TW" altLang="en-US" i="1" kern="1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TW" i="1" kern="100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zh-TW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bSup>
                          <m:sSubSupPr>
                            <m:ctrlPr>
                              <a:rPr lang="en-US" altLang="zh-TW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l-GR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ε</m:t>
                            </m:r>
                          </m:e>
                          <m:sub>
                            <m:r>
                              <a:rPr lang="en-US" altLang="zh-TW" b="0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zh-TW" b="0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r>
                          <a:rPr lang="en-US" altLang="zh-TW" b="0" i="1" kern="10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l-GR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ε</m:t>
                            </m:r>
                          </m:e>
                          <m:sub>
                            <m:r>
                              <a:rPr lang="en-US" altLang="zh-TW" b="0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  <m:sup>
                            <m: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sSubSup>
                          <m:sSubSup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b="0" i="0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r>
                              <m:rPr>
                                <m:sty m:val="p"/>
                              </m:rPr>
                              <a:rPr lang="el-GR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ε</m:t>
                            </m:r>
                          </m:e>
                          <m:sub>
                            <m:r>
                              <a:rPr lang="en-US" altLang="zh-TW" b="0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b>
                          <m:sup>
                            <m: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  <m:sSubSup>
                          <m:sSubSupPr>
                            <m:ctrlP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SupPr>
                          <m:e>
                            <m:r>
                              <a:rPr lang="en-US" altLang="zh-TW" b="0" i="0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r>
                              <m:rPr>
                                <m:sty m:val="p"/>
                              </m:rPr>
                              <a:rPr lang="el-GR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ε</m:t>
                            </m:r>
                          </m:e>
                          <m:sub>
                            <m:r>
                              <a:rPr lang="en-US" altLang="zh-TW" b="0" i="1" kern="100" dirty="0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b>
                          <m:sup>
                            <m:r>
                              <a:rPr lang="en-US" altLang="zh-TW" i="1" kern="100" dirty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bSup>
                      </m:e>
                    </m:rad>
                  </m:oMath>
                </a14:m>
                <a:endParaRPr lang="zh-TW" altLang="en-US" baseline="30000" dirty="0"/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11E9B952-6552-9459-D0E3-ED56E67611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BBD7058-9C47-C9A8-E08C-A651C697B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C6DF20-F6C2-4320-A0BE-6B55CFF1C783}" type="slidenum">
              <a:rPr lang="zh-TW" altLang="en-US" smtClean="0"/>
              <a:pPr/>
              <a:t>9</a:t>
            </a:fld>
            <a:endParaRPr lang="zh-TW" altLang="en-US" dirty="0"/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06D24AF7-3117-0388-7578-C74FF86EC9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923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24"/>
    </mc:Choice>
    <mc:Fallback>
      <p:transition spd="slow" advTm="24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28" x="5626100" y="2292350"/>
          <p14:tracePt t="4576" x="5632450" y="2292350"/>
          <p14:tracePt t="4587" x="5638800" y="2292350"/>
          <p14:tracePt t="4593" x="5645150" y="2292350"/>
          <p14:tracePt t="4606" x="5651500" y="2292350"/>
          <p14:tracePt t="4624" x="5664200" y="2292350"/>
          <p14:tracePt t="4627" x="5670550" y="2292350"/>
          <p14:tracePt t="4641" x="5689600" y="2292350"/>
          <p14:tracePt t="4657" x="5721350" y="2292350"/>
          <p14:tracePt t="4673" x="5746750" y="2298700"/>
          <p14:tracePt t="4692" x="5784850" y="2298700"/>
          <p14:tracePt t="4707" x="5816600" y="2305050"/>
          <p14:tracePt t="4723" x="5854700" y="2305050"/>
          <p14:tracePt t="4744" x="5886450" y="2305050"/>
          <p14:tracePt t="4749" x="5905500" y="2305050"/>
          <p14:tracePt t="4753" x="5918200" y="2305050"/>
          <p14:tracePt t="4777" x="5949950" y="2305050"/>
          <p14:tracePt t="4790" x="5962650" y="2305050"/>
          <p14:tracePt t="4807" x="5975350" y="2305050"/>
          <p14:tracePt t="4809" x="5981700" y="2305050"/>
          <p14:tracePt t="4824" x="5994400" y="2305050"/>
          <p14:tracePt t="4840" x="6000750" y="2305050"/>
          <p14:tracePt t="4855" x="6019800" y="2305050"/>
          <p14:tracePt t="4874" x="6038850" y="2311400"/>
          <p14:tracePt t="4889" x="6045200" y="2311400"/>
          <p14:tracePt t="4905" x="6051550" y="2311400"/>
          <p14:tracePt t="4921" x="6070600" y="2311400"/>
          <p14:tracePt t="4939" x="6083300" y="2311400"/>
          <p14:tracePt t="4959" x="6089650" y="2311400"/>
          <p14:tracePt t="4974" x="6102350" y="2311400"/>
          <p14:tracePt t="4997" x="6108700" y="2311400"/>
          <p14:tracePt t="5015" x="6115050" y="2311400"/>
          <p14:tracePt t="5023" x="6121400" y="2311400"/>
          <p14:tracePt t="5050" x="6127750" y="2311400"/>
          <p14:tracePt t="5064" x="6134100" y="2311400"/>
          <p14:tracePt t="5072" x="6140450" y="2311400"/>
          <p14:tracePt t="5133" x="6146800" y="2311400"/>
          <p14:tracePt t="5164" x="6153150" y="2311400"/>
          <p14:tracePt t="5192" x="6159500" y="2311400"/>
          <p14:tracePt t="5240" x="6165850" y="2311400"/>
          <p14:tracePt t="6368" x="0" y="0"/>
        </p14:tracePtLst>
        <p14:tracePtLst>
          <p14:tracePt t="6766" x="6623050" y="2324100"/>
          <p14:tracePt t="7064" x="6642100" y="2324100"/>
          <p14:tracePt t="7072" x="6667500" y="2324100"/>
          <p14:tracePt t="7084" x="6705600" y="2330450"/>
          <p14:tracePt t="7100" x="6743700" y="2336800"/>
          <p14:tracePt t="7117" x="6781800" y="2349500"/>
          <p14:tracePt t="7119" x="6794500" y="2349500"/>
          <p14:tracePt t="7133" x="6819900" y="2355850"/>
          <p14:tracePt t="7148" x="6845300" y="2355850"/>
          <p14:tracePt t="7166" x="6870700" y="2362200"/>
          <p14:tracePt t="7186" x="6896100" y="2362200"/>
          <p14:tracePt t="7188" x="6902450" y="2362200"/>
          <p14:tracePt t="7199" x="6908800" y="2362200"/>
          <p14:tracePt t="7216" x="6927850" y="2362200"/>
          <p14:tracePt t="7249" x="6940550" y="2362200"/>
          <p14:tracePt t="7267" x="6946900" y="2362200"/>
          <p14:tracePt t="7296" x="6953250" y="2362200"/>
          <p14:tracePt t="7319" x="6959600" y="2362200"/>
          <p14:tracePt t="7406" x="6965950" y="2362200"/>
          <p14:tracePt t="7452" x="6972300" y="2362200"/>
          <p14:tracePt t="7570" x="0" y="0"/>
        </p14:tracePtLst>
        <p14:tracePtLst>
          <p14:tracePt t="8569" x="7467600" y="2273300"/>
          <p14:tracePt t="8797" x="7473950" y="2273300"/>
          <p14:tracePt t="8801" x="7480300" y="2273300"/>
          <p14:tracePt t="8814" x="7512050" y="2260600"/>
          <p14:tracePt t="8829" x="7543800" y="2254250"/>
          <p14:tracePt t="8846" x="7581900" y="2247900"/>
          <p14:tracePt t="8865" x="7626350" y="2247900"/>
          <p14:tracePt t="8879" x="7658100" y="2241550"/>
          <p14:tracePt t="8895" x="7677150" y="2241550"/>
          <p14:tracePt t="8912" x="7708900" y="2241550"/>
          <p14:tracePt t="8928" x="7721600" y="2241550"/>
          <p14:tracePt t="8948" x="7740650" y="2241550"/>
          <p14:tracePt t="8960" x="7753350" y="2241550"/>
          <p14:tracePt t="8976" x="7766050" y="2241550"/>
          <p14:tracePt t="8994" x="7772400" y="2241550"/>
          <p14:tracePt t="9012" x="7785100" y="2241550"/>
          <p14:tracePt t="9027" x="7791450" y="2241550"/>
          <p14:tracePt t="9047" x="7804150" y="2241550"/>
          <p14:tracePt t="9064" x="7816850" y="2241550"/>
          <p14:tracePt t="9077" x="7823200" y="2241550"/>
          <p14:tracePt t="9097" x="7835900" y="2247900"/>
          <p14:tracePt t="9109" x="7848600" y="2247900"/>
          <p14:tracePt t="9127" x="7854950" y="2247900"/>
          <p14:tracePt t="9144" x="7874000" y="2247900"/>
          <p14:tracePt t="9161" x="7880350" y="2247900"/>
          <p14:tracePt t="9179" x="7886700" y="2247900"/>
          <p14:tracePt t="9195" x="7893050" y="2247900"/>
          <p14:tracePt t="9217" x="7899400" y="2247900"/>
          <p14:tracePt t="9247" x="7905750" y="2247900"/>
          <p14:tracePt t="9266" x="7912100" y="2247900"/>
          <p14:tracePt t="9294" x="7918450" y="2247900"/>
          <p14:tracePt t="9316" x="7924800" y="2247900"/>
          <p14:tracePt t="9320" x="7931150" y="2247900"/>
          <p14:tracePt t="9343" x="7937500" y="2247900"/>
          <p14:tracePt t="9365" x="7943850" y="2247900"/>
          <p14:tracePt t="9384" x="7950200" y="2247900"/>
          <p14:tracePt t="9390" x="7956550" y="2247900"/>
          <p14:tracePt t="9432" x="0" y="0"/>
        </p14:tracePtLst>
        <p14:tracePtLst>
          <p14:tracePt t="10390" x="8509000" y="2343150"/>
          <p14:tracePt t="10644" x="8521700" y="2343150"/>
          <p14:tracePt t="10651" x="8540750" y="2343150"/>
          <p14:tracePt t="10655" x="8566150" y="2336800"/>
          <p14:tracePt t="10674" x="8629650" y="2330450"/>
          <p14:tracePt t="10691" x="8667750" y="2330450"/>
          <p14:tracePt t="10707" x="8718550" y="2324100"/>
          <p14:tracePt t="10722" x="8763000" y="2324100"/>
          <p14:tracePt t="10724" x="8782050" y="2324100"/>
          <p14:tracePt t="10739" x="8820150" y="2317750"/>
          <p14:tracePt t="10758" x="8870950" y="2317750"/>
          <p14:tracePt t="10773" x="8896350" y="2317750"/>
          <p14:tracePt t="10789" x="8909050" y="2311400"/>
          <p14:tracePt t="10793" x="8915400" y="2311400"/>
          <p14:tracePt t="10808" x="8928100" y="2311400"/>
          <p14:tracePt t="10823" x="8934450" y="2311400"/>
          <p14:tracePt t="10840" x="8940800" y="2311400"/>
          <p14:tracePt t="10879" x="8947150" y="2311400"/>
          <p14:tracePt t="10909" x="8947150" y="2317750"/>
          <p14:tracePt t="11048" x="0" y="0"/>
        </p14:tracePtLst>
        <p14:tracePtLst>
          <p14:tracePt t="17891" x="5524500" y="3676650"/>
          <p14:tracePt t="18216" x="5530850" y="3676650"/>
          <p14:tracePt t="18221" x="5543550" y="3676650"/>
          <p14:tracePt t="18236" x="5575300" y="3683000"/>
          <p14:tracePt t="18252" x="5613400" y="3689350"/>
          <p14:tracePt t="18270" x="5657850" y="3702050"/>
          <p14:tracePt t="18285" x="5683250" y="3702050"/>
          <p14:tracePt t="18302" x="5715000" y="3708400"/>
          <p14:tracePt t="18325" x="5765800" y="3714750"/>
          <p14:tracePt t="18330" x="5778500" y="3714750"/>
          <p14:tracePt t="18338" x="5791200" y="3721100"/>
          <p14:tracePt t="18354" x="5810250" y="3721100"/>
          <p14:tracePt t="18369" x="5835650" y="3727450"/>
          <p14:tracePt t="18394" x="5873750" y="3733800"/>
          <p14:tracePt t="18404" x="5886450" y="3733800"/>
          <p14:tracePt t="18420" x="5899150" y="3740150"/>
          <p14:tracePt t="18438" x="5930900" y="3740150"/>
          <p14:tracePt t="18453" x="5949950" y="3746500"/>
          <p14:tracePt t="18472" x="5981700" y="3746500"/>
          <p14:tracePt t="18485" x="6007100" y="3752850"/>
          <p14:tracePt t="18501" x="6026150" y="3752850"/>
          <p14:tracePt t="18521" x="6051550" y="3759200"/>
          <p14:tracePt t="18534" x="6064250" y="3759200"/>
          <p14:tracePt t="18550" x="6076950" y="3759200"/>
          <p14:tracePt t="18567" x="6096000" y="3759200"/>
          <p14:tracePt t="18572" x="6102350" y="3759200"/>
          <p14:tracePt t="18584" x="6121400" y="3759200"/>
          <p14:tracePt t="18601" x="6140450" y="3759200"/>
          <p14:tracePt t="18624" x="6172200" y="3759200"/>
          <p14:tracePt t="18626" x="6184900" y="3759200"/>
          <p14:tracePt t="18634" x="6191250" y="3759200"/>
          <p14:tracePt t="18653" x="6229350" y="3759200"/>
          <p14:tracePt t="18669" x="6248400" y="3759200"/>
          <p14:tracePt t="18685" x="6280150" y="3759200"/>
          <p14:tracePt t="18703" x="6318250" y="3765550"/>
          <p14:tracePt t="18718" x="6343650" y="3765550"/>
          <p14:tracePt t="18733" x="6362700" y="3765550"/>
          <p14:tracePt t="18752" x="6400800" y="3765550"/>
          <p14:tracePt t="18769" x="6419850" y="3765550"/>
          <p14:tracePt t="18783" x="6438900" y="3765550"/>
          <p14:tracePt t="18802" x="6464300" y="3765550"/>
          <p14:tracePt t="18818" x="6483350" y="3765550"/>
          <p14:tracePt t="18834" x="6496050" y="3765550"/>
          <p14:tracePt t="18850" x="6515100" y="3771900"/>
          <p14:tracePt t="18867" x="6521450" y="3771900"/>
          <p14:tracePt t="18884" x="6534150" y="3778250"/>
          <p14:tracePt t="18903" x="6553200" y="3784600"/>
          <p14:tracePt t="18918" x="6559550" y="3784600"/>
          <p14:tracePt t="18934" x="6572250" y="3784600"/>
          <p14:tracePt t="18951" x="6584950" y="3784600"/>
          <p14:tracePt t="18966" x="6604000" y="3790950"/>
          <p14:tracePt t="18985" x="6623050" y="3797300"/>
          <p14:tracePt t="19000" x="6648450" y="3797300"/>
          <p14:tracePt t="19016" x="6654800" y="3797300"/>
          <p14:tracePt t="19032" x="6667500" y="3803650"/>
          <p14:tracePt t="19051" x="6673850" y="3803650"/>
          <p14:tracePt t="19055" x="0" y="0"/>
        </p14:tracePtLst>
        <p14:tracePtLst>
          <p14:tracePt t="20318" x="7029450" y="3803650"/>
          <p14:tracePt t="20640" x="7042150" y="3803650"/>
          <p14:tracePt t="20658" x="7048500" y="3803650"/>
          <p14:tracePt t="20664" x="7054850" y="3803650"/>
          <p14:tracePt t="20679" x="7073900" y="3803650"/>
          <p14:tracePt t="20695" x="7105650" y="3803650"/>
          <p14:tracePt t="20701" x="7118350" y="3810000"/>
          <p14:tracePt t="20711" x="7137400" y="3810000"/>
          <p14:tracePt t="20732" x="7181850" y="3816350"/>
          <p14:tracePt t="20747" x="7219950" y="3816350"/>
          <p14:tracePt t="20765" x="7270750" y="3822700"/>
          <p14:tracePt t="20780" x="7308850" y="3822700"/>
          <p14:tracePt t="20796" x="7346950" y="3822700"/>
          <p14:tracePt t="20816" x="7404100" y="3829050"/>
          <p14:tracePt t="20829" x="7435850" y="3835400"/>
          <p14:tracePt t="20847" x="7480300" y="3835400"/>
          <p14:tracePt t="20852" x="7499350" y="3835400"/>
          <p14:tracePt t="20862" x="7537450" y="3841750"/>
          <p14:tracePt t="20879" x="7581900" y="3841750"/>
          <p14:tracePt t="20896" x="7613650" y="3841750"/>
          <p14:tracePt t="20915" x="7677150" y="3841750"/>
          <p14:tracePt t="20921" x="7696200" y="3841750"/>
          <p14:tracePt t="20928" x="7727950" y="3841750"/>
          <p14:tracePt t="20945" x="7766050" y="3841750"/>
          <p14:tracePt t="20967" x="7829550" y="3841750"/>
          <p14:tracePt t="20968" x="7861300" y="3841750"/>
          <p14:tracePt t="20978" x="7874000" y="3841750"/>
          <p14:tracePt t="20996" x="7956550" y="3841750"/>
          <p14:tracePt t="21012" x="8007350" y="3841750"/>
          <p14:tracePt t="21030" x="8064500" y="3841750"/>
          <p14:tracePt t="21032" x="8089900" y="3841750"/>
          <p14:tracePt t="21045" x="8134350" y="3835400"/>
          <p14:tracePt t="21062" x="8185150" y="3835400"/>
          <p14:tracePt t="21079" x="8248650" y="3835400"/>
          <p14:tracePt t="21095" x="8324850" y="3835400"/>
          <p14:tracePt t="21111" x="8375650" y="3835400"/>
          <p14:tracePt t="21126" x="8426450" y="3829050"/>
          <p14:tracePt t="21144" x="8496300" y="3829050"/>
          <p14:tracePt t="21161" x="8540750" y="3829050"/>
          <p14:tracePt t="21180" x="8610600" y="3829050"/>
          <p14:tracePt t="21194" x="8661400" y="3829050"/>
          <p14:tracePt t="21211" x="8712200" y="3822700"/>
          <p14:tracePt t="21229" x="8775700" y="3822700"/>
          <p14:tracePt t="21246" x="8820150" y="3822700"/>
          <p14:tracePt t="21262" x="8870950" y="3822700"/>
          <p14:tracePt t="21265" x="8890000" y="3822700"/>
          <p14:tracePt t="21277" x="8928100" y="3822700"/>
          <p14:tracePt t="21295" x="8966200" y="3822700"/>
          <p14:tracePt t="21299" x="8985250" y="3822700"/>
          <p14:tracePt t="21309" x="9004300" y="3829050"/>
          <p14:tracePt t="21327" x="9055100" y="3829050"/>
          <p14:tracePt t="21343" x="9093200" y="3829050"/>
          <p14:tracePt t="21361" x="9137650" y="3829050"/>
          <p14:tracePt t="21378" x="9156700" y="3835400"/>
          <p14:tracePt t="21394" x="9188450" y="3835400"/>
          <p14:tracePt t="21410" x="9213850" y="3835400"/>
          <p14:tracePt t="21428" x="9245600" y="3835400"/>
          <p14:tracePt t="21444" x="9264650" y="3841750"/>
          <p14:tracePt t="21461" x="9296400" y="3841750"/>
          <p14:tracePt t="21480" x="9315450" y="3841750"/>
          <p14:tracePt t="21483" x="9328150" y="3841750"/>
          <p14:tracePt t="21494" x="9334500" y="3841750"/>
          <p14:tracePt t="21509" x="9366250" y="3841750"/>
          <p14:tracePt t="21529" x="9385300" y="3841750"/>
          <p14:tracePt t="21542" x="9404350" y="3841750"/>
          <p14:tracePt t="21545" x="9410700" y="3841750"/>
          <p14:tracePt t="21565" x="9436100" y="3841750"/>
          <p14:tracePt t="21579" x="9455150" y="3841750"/>
          <p14:tracePt t="21595" x="9467850" y="3841750"/>
          <p14:tracePt t="21610" x="9486900" y="3841750"/>
          <p14:tracePt t="21628" x="9499600" y="3841750"/>
          <p14:tracePt t="21643" x="9505950" y="3841750"/>
          <p14:tracePt t="21658" x="9518650" y="3841750"/>
          <p14:tracePt t="21676" x="9525000" y="3841750"/>
          <p14:tracePt t="21693" x="9537700" y="3841750"/>
          <p14:tracePt t="21714" x="9550400" y="3841750"/>
          <p14:tracePt t="21748" x="9556750" y="3841750"/>
          <p14:tracePt t="21767" x="9563100" y="3841750"/>
          <p14:tracePt t="21793" x="9569450" y="3841750"/>
          <p14:tracePt t="22016" x="9563100" y="3841750"/>
          <p14:tracePt t="22023" x="9556750" y="3841750"/>
          <p14:tracePt t="22059" x="0" y="0"/>
        </p14:tracePtLst>
      </p14:laserTraceLst>
    </p:ext>
  </p:extLs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9939</TotalTime>
  <Words>281</Words>
  <Application>Microsoft Office PowerPoint</Application>
  <PresentationFormat>寬螢幕</PresentationFormat>
  <Paragraphs>68</Paragraphs>
  <Slides>11</Slides>
  <Notes>0</Notes>
  <HiddenSlides>0</HiddenSlides>
  <MMClips>11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9" baseType="lpstr">
      <vt:lpstr>Menlo</vt:lpstr>
      <vt:lpstr>標楷體</vt:lpstr>
      <vt:lpstr>Arial</vt:lpstr>
      <vt:lpstr>Calibri</vt:lpstr>
      <vt:lpstr>Calibri Light</vt:lpstr>
      <vt:lpstr>Cambria Math</vt:lpstr>
      <vt:lpstr>Times New Roman</vt:lpstr>
      <vt:lpstr>Office 佈景主題</vt:lpstr>
      <vt:lpstr> Cycloid Reducer</vt:lpstr>
      <vt:lpstr>大綱</vt:lpstr>
      <vt:lpstr>位移方程式-epicycloid</vt:lpstr>
      <vt:lpstr>位移方程式 - epicycloid</vt:lpstr>
      <vt:lpstr>位移方程式</vt:lpstr>
      <vt:lpstr>位移方程式</vt:lpstr>
      <vt:lpstr>位移方程式 - hypocycloid</vt:lpstr>
      <vt:lpstr>位移方程式-加入誤差項</vt:lpstr>
      <vt:lpstr>位移方程式-加入誤差項</vt:lpstr>
      <vt:lpstr>實例  - hypocycloid </vt:lpstr>
      <vt:lpstr>未來目標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Cycloid Reducer</dc:title>
  <dc:creator>Ya 周</dc:creator>
  <cp:lastModifiedBy>Ya 周</cp:lastModifiedBy>
  <cp:revision>34</cp:revision>
  <dcterms:created xsi:type="dcterms:W3CDTF">2023-10-10T19:40:22Z</dcterms:created>
  <dcterms:modified xsi:type="dcterms:W3CDTF">2024-04-22T06:22:28Z</dcterms:modified>
</cp:coreProperties>
</file>

<file path=docProps/thumbnail.jpeg>
</file>